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80" r:id="rId5"/>
    <p:sldId id="291" r:id="rId6"/>
    <p:sldId id="292" r:id="rId7"/>
    <p:sldId id="293" r:id="rId8"/>
    <p:sldId id="295" r:id="rId9"/>
    <p:sldId id="296" r:id="rId10"/>
    <p:sldId id="297" r:id="rId11"/>
    <p:sldId id="298" r:id="rId12"/>
    <p:sldId id="308" r:id="rId13"/>
    <p:sldId id="309" r:id="rId14"/>
    <p:sldId id="310" r:id="rId15"/>
    <p:sldId id="299" r:id="rId16"/>
    <p:sldId id="300" r:id="rId17"/>
    <p:sldId id="301" r:id="rId18"/>
    <p:sldId id="302" r:id="rId19"/>
    <p:sldId id="303" r:id="rId20"/>
    <p:sldId id="304" r:id="rId21"/>
    <p:sldId id="305" r:id="rId22"/>
    <p:sldId id="307" r:id="rId23"/>
  </p:sldIdLst>
  <p:sldSz cx="12192000" cy="6858000"/>
  <p:notesSz cx="9144000" cy="6858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DECD5FFF-0051-174D-9E2B-86AC9FD96D3D}">
          <p14:sldIdLst>
            <p14:sldId id="280"/>
            <p14:sldId id="291"/>
            <p14:sldId id="292"/>
            <p14:sldId id="293"/>
            <p14:sldId id="295"/>
            <p14:sldId id="296"/>
            <p14:sldId id="297"/>
            <p14:sldId id="298"/>
            <p14:sldId id="308"/>
            <p14:sldId id="309"/>
            <p14:sldId id="310"/>
            <p14:sldId id="299"/>
            <p14:sldId id="300"/>
            <p14:sldId id="301"/>
            <p14:sldId id="302"/>
            <p14:sldId id="303"/>
            <p14:sldId id="304"/>
            <p14:sldId id="305"/>
            <p14:sldId id="307"/>
          </p14:sldIdLst>
        </p14:section>
        <p14:section name="Backup" id="{9F4E628C-3209-E543-9FEA-1EB3995E3541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003F"/>
    <a:srgbClr val="2E005A"/>
    <a:srgbClr val="360069"/>
    <a:srgbClr val="FFC703"/>
    <a:srgbClr val="1B0035"/>
    <a:srgbClr val="310060"/>
    <a:srgbClr val="7F7F7E"/>
    <a:srgbClr val="7F7F7F"/>
    <a:srgbClr val="BFBFBF"/>
    <a:srgbClr val="9898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846383-0AC4-9C4A-B198-D96116ABD64B}" v="106" dt="2019-04-10T15:08:52.878"/>
    <p1510:client id="{CDE4EE97-7CC4-A84B-AD97-EBAB24B3EC09}" v="47" dt="2019-04-10T14:27:22.1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29"/>
    <p:restoredTop sz="68258"/>
  </p:normalViewPr>
  <p:slideViewPr>
    <p:cSldViewPr snapToGrid="0" snapToObjects="1">
      <p:cViewPr varScale="1">
        <p:scale>
          <a:sx n="82" d="100"/>
          <a:sy n="82" d="100"/>
        </p:scale>
        <p:origin x="18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sa Lechner" userId="704fbf6d-352e-4721-b126-489855bab3a6" providerId="ADAL" clId="{371B64DF-D81A-AC4E-8D70-F0DA3FC8AC9F}"/>
    <pc:docChg chg="custSel addSld modSld">
      <pc:chgData name="Lisa Lechner" userId="704fbf6d-352e-4721-b126-489855bab3a6" providerId="ADAL" clId="{371B64DF-D81A-AC4E-8D70-F0DA3FC8AC9F}" dt="2019-04-05T14:45:59.120" v="606"/>
      <pc:docMkLst>
        <pc:docMk/>
      </pc:docMkLst>
    </pc:docChg>
  </pc:docChgLst>
  <pc:docChgLst>
    <pc:chgData name="Lisa Lechner" userId="704fbf6d-352e-4721-b126-489855bab3a6" providerId="ADAL" clId="{CDE4EE97-7CC4-A84B-AD97-EBAB24B3EC09}"/>
    <pc:docChg chg="undo custSel addSld modSld">
      <pc:chgData name="Lisa Lechner" userId="704fbf6d-352e-4721-b126-489855bab3a6" providerId="ADAL" clId="{CDE4EE97-7CC4-A84B-AD97-EBAB24B3EC09}" dt="2019-04-10T14:27:26.687" v="350" actId="20577"/>
      <pc:docMkLst>
        <pc:docMk/>
      </pc:docMkLst>
      <pc:sldChg chg="modSp">
        <pc:chgData name="Lisa Lechner" userId="704fbf6d-352e-4721-b126-489855bab3a6" providerId="ADAL" clId="{CDE4EE97-7CC4-A84B-AD97-EBAB24B3EC09}" dt="2019-04-10T12:38:50.286" v="32" actId="1076"/>
        <pc:sldMkLst>
          <pc:docMk/>
          <pc:sldMk cId="1151287895" sldId="256"/>
        </pc:sldMkLst>
        <pc:spChg chg="mod">
          <ac:chgData name="Lisa Lechner" userId="704fbf6d-352e-4721-b126-489855bab3a6" providerId="ADAL" clId="{CDE4EE97-7CC4-A84B-AD97-EBAB24B3EC09}" dt="2019-04-10T12:38:50.286" v="32" actId="1076"/>
          <ac:spMkLst>
            <pc:docMk/>
            <pc:sldMk cId="1151287895" sldId="256"/>
            <ac:spMk id="28" creationId="{41E133B0-F1CA-B148-910E-10C31D10A8F2}"/>
          </ac:spMkLst>
        </pc:spChg>
      </pc:sldChg>
      <pc:sldChg chg="modSp">
        <pc:chgData name="Lisa Lechner" userId="704fbf6d-352e-4721-b126-489855bab3a6" providerId="ADAL" clId="{CDE4EE97-7CC4-A84B-AD97-EBAB24B3EC09}" dt="2019-04-10T12:47:32.757" v="133" actId="1076"/>
        <pc:sldMkLst>
          <pc:docMk/>
          <pc:sldMk cId="4205309223" sldId="274"/>
        </pc:sldMkLst>
        <pc:spChg chg="mod">
          <ac:chgData name="Lisa Lechner" userId="704fbf6d-352e-4721-b126-489855bab3a6" providerId="ADAL" clId="{CDE4EE97-7CC4-A84B-AD97-EBAB24B3EC09}" dt="2019-04-10T12:47:10.819" v="130" actId="1076"/>
          <ac:spMkLst>
            <pc:docMk/>
            <pc:sldMk cId="4205309223" sldId="274"/>
            <ac:spMk id="8" creationId="{9D14563A-CAB2-F740-AC50-DED09704E1AA}"/>
          </ac:spMkLst>
        </pc:spChg>
        <pc:spChg chg="mod">
          <ac:chgData name="Lisa Lechner" userId="704fbf6d-352e-4721-b126-489855bab3a6" providerId="ADAL" clId="{CDE4EE97-7CC4-A84B-AD97-EBAB24B3EC09}" dt="2019-04-10T12:47:17.064" v="131" actId="1076"/>
          <ac:spMkLst>
            <pc:docMk/>
            <pc:sldMk cId="4205309223" sldId="274"/>
            <ac:spMk id="18" creationId="{DAA17C93-4DF5-B44D-A352-9400B8DB31C6}"/>
          </ac:spMkLst>
        </pc:spChg>
        <pc:spChg chg="mod">
          <ac:chgData name="Lisa Lechner" userId="704fbf6d-352e-4721-b126-489855bab3a6" providerId="ADAL" clId="{CDE4EE97-7CC4-A84B-AD97-EBAB24B3EC09}" dt="2019-04-10T12:47:17.064" v="131" actId="1076"/>
          <ac:spMkLst>
            <pc:docMk/>
            <pc:sldMk cId="4205309223" sldId="274"/>
            <ac:spMk id="215" creationId="{E5A2FEA6-085C-9847-90B8-77DCDB866C21}"/>
          </ac:spMkLst>
        </pc:spChg>
        <pc:spChg chg="mod">
          <ac:chgData name="Lisa Lechner" userId="704fbf6d-352e-4721-b126-489855bab3a6" providerId="ADAL" clId="{CDE4EE97-7CC4-A84B-AD97-EBAB24B3EC09}" dt="2019-04-10T12:47:17.064" v="131" actId="1076"/>
          <ac:spMkLst>
            <pc:docMk/>
            <pc:sldMk cId="4205309223" sldId="274"/>
            <ac:spMk id="216" creationId="{9292C880-B1D3-794B-A0C2-D0061F013987}"/>
          </ac:spMkLst>
        </pc:spChg>
        <pc:spChg chg="mod">
          <ac:chgData name="Lisa Lechner" userId="704fbf6d-352e-4721-b126-489855bab3a6" providerId="ADAL" clId="{CDE4EE97-7CC4-A84B-AD97-EBAB24B3EC09}" dt="2019-04-10T12:47:17.064" v="131" actId="1076"/>
          <ac:spMkLst>
            <pc:docMk/>
            <pc:sldMk cId="4205309223" sldId="274"/>
            <ac:spMk id="217" creationId="{4A495617-0D20-3945-9D3F-8AB2DE71C533}"/>
          </ac:spMkLst>
        </pc:spChg>
        <pc:spChg chg="mod">
          <ac:chgData name="Lisa Lechner" userId="704fbf6d-352e-4721-b126-489855bab3a6" providerId="ADAL" clId="{CDE4EE97-7CC4-A84B-AD97-EBAB24B3EC09}" dt="2019-04-10T12:47:32.757" v="133" actId="1076"/>
          <ac:spMkLst>
            <pc:docMk/>
            <pc:sldMk cId="4205309223" sldId="274"/>
            <ac:spMk id="224" creationId="{EB3D855E-4302-4B43-AD21-60E4661DD889}"/>
          </ac:spMkLst>
        </pc:spChg>
      </pc:sldChg>
      <pc:sldChg chg="delSp modSp">
        <pc:chgData name="Lisa Lechner" userId="704fbf6d-352e-4721-b126-489855bab3a6" providerId="ADAL" clId="{CDE4EE97-7CC4-A84B-AD97-EBAB24B3EC09}" dt="2019-04-10T12:21:45.164" v="23" actId="207"/>
        <pc:sldMkLst>
          <pc:docMk/>
          <pc:sldMk cId="2253242517" sldId="280"/>
        </pc:sldMkLst>
        <pc:spChg chg="mod topLvl">
          <ac:chgData name="Lisa Lechner" userId="704fbf6d-352e-4721-b126-489855bab3a6" providerId="ADAL" clId="{CDE4EE97-7CC4-A84B-AD97-EBAB24B3EC09}" dt="2019-04-10T12:21:10.969" v="19" actId="165"/>
          <ac:spMkLst>
            <pc:docMk/>
            <pc:sldMk cId="2253242517" sldId="280"/>
            <ac:spMk id="4" creationId="{FDD46ADA-42C7-1948-AEC5-763EB5925D9C}"/>
          </ac:spMkLst>
        </pc:spChg>
        <pc:spChg chg="mod topLvl">
          <ac:chgData name="Lisa Lechner" userId="704fbf6d-352e-4721-b126-489855bab3a6" providerId="ADAL" clId="{CDE4EE97-7CC4-A84B-AD97-EBAB24B3EC09}" dt="2019-04-10T12:21:10.969" v="19" actId="165"/>
          <ac:spMkLst>
            <pc:docMk/>
            <pc:sldMk cId="2253242517" sldId="280"/>
            <ac:spMk id="5" creationId="{5B4A3C2A-1242-CB48-803E-5D85FA706F32}"/>
          </ac:spMkLst>
        </pc:spChg>
        <pc:spChg chg="mod topLvl">
          <ac:chgData name="Lisa Lechner" userId="704fbf6d-352e-4721-b126-489855bab3a6" providerId="ADAL" clId="{CDE4EE97-7CC4-A84B-AD97-EBAB24B3EC09}" dt="2019-04-10T12:21:45.164" v="23" actId="207"/>
          <ac:spMkLst>
            <pc:docMk/>
            <pc:sldMk cId="2253242517" sldId="280"/>
            <ac:spMk id="6" creationId="{92E3B06F-24BF-2645-8152-76690024451B}"/>
          </ac:spMkLst>
        </pc:spChg>
        <pc:spChg chg="mod topLvl">
          <ac:chgData name="Lisa Lechner" userId="704fbf6d-352e-4721-b126-489855bab3a6" providerId="ADAL" clId="{CDE4EE97-7CC4-A84B-AD97-EBAB24B3EC09}" dt="2019-04-10T12:21:29.049" v="21" actId="207"/>
          <ac:spMkLst>
            <pc:docMk/>
            <pc:sldMk cId="2253242517" sldId="280"/>
            <ac:spMk id="8" creationId="{367A6337-C5E5-8240-92EF-CA2B6D80D25E}"/>
          </ac:spMkLst>
        </pc:spChg>
        <pc:spChg chg="mod topLvl">
          <ac:chgData name="Lisa Lechner" userId="704fbf6d-352e-4721-b126-489855bab3a6" providerId="ADAL" clId="{CDE4EE97-7CC4-A84B-AD97-EBAB24B3EC09}" dt="2019-04-10T12:21:34.813" v="22" actId="207"/>
          <ac:spMkLst>
            <pc:docMk/>
            <pc:sldMk cId="2253242517" sldId="280"/>
            <ac:spMk id="9" creationId="{B027CCBA-84E6-9343-AB56-F03E27442FFE}"/>
          </ac:spMkLst>
        </pc:spChg>
        <pc:spChg chg="mod topLvl">
          <ac:chgData name="Lisa Lechner" userId="704fbf6d-352e-4721-b126-489855bab3a6" providerId="ADAL" clId="{CDE4EE97-7CC4-A84B-AD97-EBAB24B3EC09}" dt="2019-04-10T12:21:10.969" v="19" actId="165"/>
          <ac:spMkLst>
            <pc:docMk/>
            <pc:sldMk cId="2253242517" sldId="280"/>
            <ac:spMk id="10" creationId="{0956C287-12B7-3246-BD71-53F0C43376EB}"/>
          </ac:spMkLst>
        </pc:spChg>
        <pc:spChg chg="mod topLvl">
          <ac:chgData name="Lisa Lechner" userId="704fbf6d-352e-4721-b126-489855bab3a6" providerId="ADAL" clId="{CDE4EE97-7CC4-A84B-AD97-EBAB24B3EC09}" dt="2019-04-10T12:21:29.049" v="21" actId="207"/>
          <ac:spMkLst>
            <pc:docMk/>
            <pc:sldMk cId="2253242517" sldId="280"/>
            <ac:spMk id="11" creationId="{BA2BBCB9-CD25-C743-81D4-7CEA36E7E9E8}"/>
          </ac:spMkLst>
        </pc:spChg>
        <pc:spChg chg="mod topLvl">
          <ac:chgData name="Lisa Lechner" userId="704fbf6d-352e-4721-b126-489855bab3a6" providerId="ADAL" clId="{CDE4EE97-7CC4-A84B-AD97-EBAB24B3EC09}" dt="2019-04-10T12:21:34.813" v="22" actId="207"/>
          <ac:spMkLst>
            <pc:docMk/>
            <pc:sldMk cId="2253242517" sldId="280"/>
            <ac:spMk id="12" creationId="{0FD15210-ADD7-5541-AEF7-EB3358EFA92B}"/>
          </ac:spMkLst>
        </pc:spChg>
        <pc:spChg chg="mod topLvl">
          <ac:chgData name="Lisa Lechner" userId="704fbf6d-352e-4721-b126-489855bab3a6" providerId="ADAL" clId="{CDE4EE97-7CC4-A84B-AD97-EBAB24B3EC09}" dt="2019-04-10T12:21:45.164" v="23" actId="207"/>
          <ac:spMkLst>
            <pc:docMk/>
            <pc:sldMk cId="2253242517" sldId="280"/>
            <ac:spMk id="13" creationId="{B82DE2AC-1037-4E44-9DCA-374266BF0F2F}"/>
          </ac:spMkLst>
        </pc:spChg>
        <pc:spChg chg="mod topLvl">
          <ac:chgData name="Lisa Lechner" userId="704fbf6d-352e-4721-b126-489855bab3a6" providerId="ADAL" clId="{CDE4EE97-7CC4-A84B-AD97-EBAB24B3EC09}" dt="2019-04-10T12:21:29.049" v="21" actId="207"/>
          <ac:spMkLst>
            <pc:docMk/>
            <pc:sldMk cId="2253242517" sldId="280"/>
            <ac:spMk id="14" creationId="{5EF5DFE6-FBFB-8946-813D-DA6F0695706C}"/>
          </ac:spMkLst>
        </pc:spChg>
        <pc:spChg chg="mod topLvl">
          <ac:chgData name="Lisa Lechner" userId="704fbf6d-352e-4721-b126-489855bab3a6" providerId="ADAL" clId="{CDE4EE97-7CC4-A84B-AD97-EBAB24B3EC09}" dt="2019-04-10T12:21:34.813" v="22" actId="207"/>
          <ac:spMkLst>
            <pc:docMk/>
            <pc:sldMk cId="2253242517" sldId="280"/>
            <ac:spMk id="15" creationId="{70753518-DF70-E44C-A99F-FDDC66BA4370}"/>
          </ac:spMkLst>
        </pc:spChg>
        <pc:spChg chg="mod topLvl">
          <ac:chgData name="Lisa Lechner" userId="704fbf6d-352e-4721-b126-489855bab3a6" providerId="ADAL" clId="{CDE4EE97-7CC4-A84B-AD97-EBAB24B3EC09}" dt="2019-04-10T12:21:45.164" v="23" actId="207"/>
          <ac:spMkLst>
            <pc:docMk/>
            <pc:sldMk cId="2253242517" sldId="280"/>
            <ac:spMk id="16" creationId="{0A2A848F-053A-BE4B-88DC-8592D937ECDC}"/>
          </ac:spMkLst>
        </pc:spChg>
        <pc:spChg chg="mod topLvl">
          <ac:chgData name="Lisa Lechner" userId="704fbf6d-352e-4721-b126-489855bab3a6" providerId="ADAL" clId="{CDE4EE97-7CC4-A84B-AD97-EBAB24B3EC09}" dt="2019-04-10T12:21:10.969" v="19" actId="165"/>
          <ac:spMkLst>
            <pc:docMk/>
            <pc:sldMk cId="2253242517" sldId="280"/>
            <ac:spMk id="17" creationId="{F7667DF5-F1BD-3B49-BC97-8BD1C1CEFBC3}"/>
          </ac:spMkLst>
        </pc:spChg>
        <pc:spChg chg="mod topLvl">
          <ac:chgData name="Lisa Lechner" userId="704fbf6d-352e-4721-b126-489855bab3a6" providerId="ADAL" clId="{CDE4EE97-7CC4-A84B-AD97-EBAB24B3EC09}" dt="2019-04-10T12:21:10.969" v="19" actId="165"/>
          <ac:spMkLst>
            <pc:docMk/>
            <pc:sldMk cId="2253242517" sldId="280"/>
            <ac:spMk id="18" creationId="{3B738998-DDB0-E844-B802-7791D899BEDA}"/>
          </ac:spMkLst>
        </pc:spChg>
        <pc:spChg chg="mod topLvl">
          <ac:chgData name="Lisa Lechner" userId="704fbf6d-352e-4721-b126-489855bab3a6" providerId="ADAL" clId="{CDE4EE97-7CC4-A84B-AD97-EBAB24B3EC09}" dt="2019-04-10T12:21:45.164" v="23" actId="207"/>
          <ac:spMkLst>
            <pc:docMk/>
            <pc:sldMk cId="2253242517" sldId="280"/>
            <ac:spMk id="19" creationId="{25D5D8D6-30F6-EA48-962F-7328321B36C8}"/>
          </ac:spMkLst>
        </pc:spChg>
        <pc:spChg chg="mod topLvl">
          <ac:chgData name="Lisa Lechner" userId="704fbf6d-352e-4721-b126-489855bab3a6" providerId="ADAL" clId="{CDE4EE97-7CC4-A84B-AD97-EBAB24B3EC09}" dt="2019-04-10T12:21:29.049" v="21" actId="207"/>
          <ac:spMkLst>
            <pc:docMk/>
            <pc:sldMk cId="2253242517" sldId="280"/>
            <ac:spMk id="20" creationId="{F3A4618A-2A04-2443-88FB-6E207371423B}"/>
          </ac:spMkLst>
        </pc:spChg>
        <pc:spChg chg="mod topLvl">
          <ac:chgData name="Lisa Lechner" userId="704fbf6d-352e-4721-b126-489855bab3a6" providerId="ADAL" clId="{CDE4EE97-7CC4-A84B-AD97-EBAB24B3EC09}" dt="2019-04-10T12:21:34.813" v="22" actId="207"/>
          <ac:spMkLst>
            <pc:docMk/>
            <pc:sldMk cId="2253242517" sldId="280"/>
            <ac:spMk id="21" creationId="{391ECA34-F6F5-8040-9DB0-D5C875CA1A67}"/>
          </ac:spMkLst>
        </pc:spChg>
        <pc:spChg chg="mod topLvl">
          <ac:chgData name="Lisa Lechner" userId="704fbf6d-352e-4721-b126-489855bab3a6" providerId="ADAL" clId="{CDE4EE97-7CC4-A84B-AD97-EBAB24B3EC09}" dt="2019-04-10T12:21:45.164" v="23" actId="207"/>
          <ac:spMkLst>
            <pc:docMk/>
            <pc:sldMk cId="2253242517" sldId="280"/>
            <ac:spMk id="22" creationId="{B8A1391C-C31E-244D-93E9-DEF511C6487A}"/>
          </ac:spMkLst>
        </pc:spChg>
        <pc:spChg chg="mod topLvl">
          <ac:chgData name="Lisa Lechner" userId="704fbf6d-352e-4721-b126-489855bab3a6" providerId="ADAL" clId="{CDE4EE97-7CC4-A84B-AD97-EBAB24B3EC09}" dt="2019-04-10T12:21:10.969" v="19" actId="165"/>
          <ac:spMkLst>
            <pc:docMk/>
            <pc:sldMk cId="2253242517" sldId="280"/>
            <ac:spMk id="23" creationId="{1379C4D4-253A-504D-86F5-8165639E788B}"/>
          </ac:spMkLst>
        </pc:spChg>
        <pc:spChg chg="mod topLvl">
          <ac:chgData name="Lisa Lechner" userId="704fbf6d-352e-4721-b126-489855bab3a6" providerId="ADAL" clId="{CDE4EE97-7CC4-A84B-AD97-EBAB24B3EC09}" dt="2019-04-10T12:21:10.969" v="19" actId="165"/>
          <ac:spMkLst>
            <pc:docMk/>
            <pc:sldMk cId="2253242517" sldId="280"/>
            <ac:spMk id="24" creationId="{042142B1-D39A-BC4F-832F-49056CB9BA6F}"/>
          </ac:spMkLst>
        </pc:spChg>
        <pc:spChg chg="mod topLvl">
          <ac:chgData name="Lisa Lechner" userId="704fbf6d-352e-4721-b126-489855bab3a6" providerId="ADAL" clId="{CDE4EE97-7CC4-A84B-AD97-EBAB24B3EC09}" dt="2019-04-10T12:21:10.969" v="19" actId="165"/>
          <ac:spMkLst>
            <pc:docMk/>
            <pc:sldMk cId="2253242517" sldId="280"/>
            <ac:spMk id="25" creationId="{67B3B61D-BDB6-7F40-A794-572316983523}"/>
          </ac:spMkLst>
        </pc:spChg>
        <pc:spChg chg="mod topLvl">
          <ac:chgData name="Lisa Lechner" userId="704fbf6d-352e-4721-b126-489855bab3a6" providerId="ADAL" clId="{CDE4EE97-7CC4-A84B-AD97-EBAB24B3EC09}" dt="2019-04-10T12:21:10.969" v="19" actId="165"/>
          <ac:spMkLst>
            <pc:docMk/>
            <pc:sldMk cId="2253242517" sldId="280"/>
            <ac:spMk id="26" creationId="{F550EDBA-8E21-FA4E-99EE-A809336951A6}"/>
          </ac:spMkLst>
        </pc:spChg>
        <pc:spChg chg="mod topLvl">
          <ac:chgData name="Lisa Lechner" userId="704fbf6d-352e-4721-b126-489855bab3a6" providerId="ADAL" clId="{CDE4EE97-7CC4-A84B-AD97-EBAB24B3EC09}" dt="2019-04-10T12:21:45.164" v="23" actId="207"/>
          <ac:spMkLst>
            <pc:docMk/>
            <pc:sldMk cId="2253242517" sldId="280"/>
            <ac:spMk id="27" creationId="{CCF1D348-CB26-C840-A0DE-7D613B2FF980}"/>
          </ac:spMkLst>
        </pc:spChg>
        <pc:spChg chg="mod topLvl">
          <ac:chgData name="Lisa Lechner" userId="704fbf6d-352e-4721-b126-489855bab3a6" providerId="ADAL" clId="{CDE4EE97-7CC4-A84B-AD97-EBAB24B3EC09}" dt="2019-04-10T12:21:10.969" v="19" actId="165"/>
          <ac:spMkLst>
            <pc:docMk/>
            <pc:sldMk cId="2253242517" sldId="280"/>
            <ac:spMk id="28" creationId="{721DE2D5-A323-C640-B420-6080A47FBB23}"/>
          </ac:spMkLst>
        </pc:spChg>
        <pc:spChg chg="mod topLvl">
          <ac:chgData name="Lisa Lechner" userId="704fbf6d-352e-4721-b126-489855bab3a6" providerId="ADAL" clId="{CDE4EE97-7CC4-A84B-AD97-EBAB24B3EC09}" dt="2019-04-10T12:21:10.969" v="19" actId="165"/>
          <ac:spMkLst>
            <pc:docMk/>
            <pc:sldMk cId="2253242517" sldId="280"/>
            <ac:spMk id="29" creationId="{71FD1FEC-0A63-7946-BF13-7828614C2434}"/>
          </ac:spMkLst>
        </pc:spChg>
        <pc:spChg chg="mod topLvl">
          <ac:chgData name="Lisa Lechner" userId="704fbf6d-352e-4721-b126-489855bab3a6" providerId="ADAL" clId="{CDE4EE97-7CC4-A84B-AD97-EBAB24B3EC09}" dt="2019-04-10T12:21:10.969" v="19" actId="165"/>
          <ac:spMkLst>
            <pc:docMk/>
            <pc:sldMk cId="2253242517" sldId="280"/>
            <ac:spMk id="30" creationId="{12B8DCFE-39FA-A24B-9919-0287A535A7A3}"/>
          </ac:spMkLst>
        </pc:spChg>
        <pc:spChg chg="mod topLvl">
          <ac:chgData name="Lisa Lechner" userId="704fbf6d-352e-4721-b126-489855bab3a6" providerId="ADAL" clId="{CDE4EE97-7CC4-A84B-AD97-EBAB24B3EC09}" dt="2019-04-10T12:21:10.969" v="19" actId="165"/>
          <ac:spMkLst>
            <pc:docMk/>
            <pc:sldMk cId="2253242517" sldId="280"/>
            <ac:spMk id="31" creationId="{A1966B92-4B65-7448-93B2-0A17410DB11A}"/>
          </ac:spMkLst>
        </pc:spChg>
        <pc:spChg chg="mod topLvl">
          <ac:chgData name="Lisa Lechner" userId="704fbf6d-352e-4721-b126-489855bab3a6" providerId="ADAL" clId="{CDE4EE97-7CC4-A84B-AD97-EBAB24B3EC09}" dt="2019-04-10T12:21:45.164" v="23" actId="207"/>
          <ac:spMkLst>
            <pc:docMk/>
            <pc:sldMk cId="2253242517" sldId="280"/>
            <ac:spMk id="32" creationId="{00F483CE-9892-2A48-884B-5AD00AB57981}"/>
          </ac:spMkLst>
        </pc:spChg>
        <pc:spChg chg="mod topLvl">
          <ac:chgData name="Lisa Lechner" userId="704fbf6d-352e-4721-b126-489855bab3a6" providerId="ADAL" clId="{CDE4EE97-7CC4-A84B-AD97-EBAB24B3EC09}" dt="2019-04-10T12:21:29.049" v="21" actId="207"/>
          <ac:spMkLst>
            <pc:docMk/>
            <pc:sldMk cId="2253242517" sldId="280"/>
            <ac:spMk id="33" creationId="{A1CA951E-2B2C-9B41-A728-2B31015CAE73}"/>
          </ac:spMkLst>
        </pc:spChg>
        <pc:spChg chg="mod topLvl">
          <ac:chgData name="Lisa Lechner" userId="704fbf6d-352e-4721-b126-489855bab3a6" providerId="ADAL" clId="{CDE4EE97-7CC4-A84B-AD97-EBAB24B3EC09}" dt="2019-04-10T12:21:34.813" v="22" actId="207"/>
          <ac:spMkLst>
            <pc:docMk/>
            <pc:sldMk cId="2253242517" sldId="280"/>
            <ac:spMk id="34" creationId="{333FF838-195A-AC45-BE19-AF49129441D0}"/>
          </ac:spMkLst>
        </pc:spChg>
        <pc:spChg chg="mod topLvl">
          <ac:chgData name="Lisa Lechner" userId="704fbf6d-352e-4721-b126-489855bab3a6" providerId="ADAL" clId="{CDE4EE97-7CC4-A84B-AD97-EBAB24B3EC09}" dt="2019-04-10T12:21:45.164" v="23" actId="207"/>
          <ac:spMkLst>
            <pc:docMk/>
            <pc:sldMk cId="2253242517" sldId="280"/>
            <ac:spMk id="35" creationId="{E23F4FD9-BE8F-4046-89A1-640737B7B736}"/>
          </ac:spMkLst>
        </pc:spChg>
        <pc:grpChg chg="del">
          <ac:chgData name="Lisa Lechner" userId="704fbf6d-352e-4721-b126-489855bab3a6" providerId="ADAL" clId="{CDE4EE97-7CC4-A84B-AD97-EBAB24B3EC09}" dt="2019-04-10T12:21:10.969" v="19" actId="165"/>
          <ac:grpSpMkLst>
            <pc:docMk/>
            <pc:sldMk cId="2253242517" sldId="280"/>
            <ac:grpSpMk id="2" creationId="{9DC1F041-7ED7-034B-96FE-A873E9EFFFC1}"/>
          </ac:grpSpMkLst>
        </pc:grpChg>
      </pc:sldChg>
      <pc:sldChg chg="addSp delSp modSp">
        <pc:chgData name="Lisa Lechner" userId="704fbf6d-352e-4721-b126-489855bab3a6" providerId="ADAL" clId="{CDE4EE97-7CC4-A84B-AD97-EBAB24B3EC09}" dt="2019-04-10T12:47:51.342" v="142" actId="20577"/>
        <pc:sldMkLst>
          <pc:docMk/>
          <pc:sldMk cId="813042634" sldId="283"/>
        </pc:sldMkLst>
        <pc:spChg chg="add mod">
          <ac:chgData name="Lisa Lechner" userId="704fbf6d-352e-4721-b126-489855bab3a6" providerId="ADAL" clId="{CDE4EE97-7CC4-A84B-AD97-EBAB24B3EC09}" dt="2019-04-10T12:47:43.753" v="135" actId="1076"/>
          <ac:spMkLst>
            <pc:docMk/>
            <pc:sldMk cId="813042634" sldId="283"/>
            <ac:spMk id="19" creationId="{59336A3A-AEC3-2345-B8D9-A0A3AAF52D73}"/>
          </ac:spMkLst>
        </pc:spChg>
        <pc:spChg chg="add mod">
          <ac:chgData name="Lisa Lechner" userId="704fbf6d-352e-4721-b126-489855bab3a6" providerId="ADAL" clId="{CDE4EE97-7CC4-A84B-AD97-EBAB24B3EC09}" dt="2019-04-10T12:47:43.753" v="135" actId="1076"/>
          <ac:spMkLst>
            <pc:docMk/>
            <pc:sldMk cId="813042634" sldId="283"/>
            <ac:spMk id="20" creationId="{FCF22093-81AD-974B-A69E-07394F35BEEC}"/>
          </ac:spMkLst>
        </pc:spChg>
        <pc:spChg chg="add mod">
          <ac:chgData name="Lisa Lechner" userId="704fbf6d-352e-4721-b126-489855bab3a6" providerId="ADAL" clId="{CDE4EE97-7CC4-A84B-AD97-EBAB24B3EC09}" dt="2019-04-10T12:47:43.753" v="135" actId="1076"/>
          <ac:spMkLst>
            <pc:docMk/>
            <pc:sldMk cId="813042634" sldId="283"/>
            <ac:spMk id="21" creationId="{491F98E7-69FD-5D41-973C-09E0B6397E8F}"/>
          </ac:spMkLst>
        </pc:spChg>
        <pc:spChg chg="mod topLvl">
          <ac:chgData name="Lisa Lechner" userId="704fbf6d-352e-4721-b126-489855bab3a6" providerId="ADAL" clId="{CDE4EE97-7CC4-A84B-AD97-EBAB24B3EC09}" dt="2019-04-10T12:47:43.753" v="135" actId="1076"/>
          <ac:spMkLst>
            <pc:docMk/>
            <pc:sldMk cId="813042634" sldId="283"/>
            <ac:spMk id="39" creationId="{5CA02658-35E0-6F4D-8673-F918ED555A3A}"/>
          </ac:spMkLst>
        </pc:spChg>
        <pc:spChg chg="mod topLvl">
          <ac:chgData name="Lisa Lechner" userId="704fbf6d-352e-4721-b126-489855bab3a6" providerId="ADAL" clId="{CDE4EE97-7CC4-A84B-AD97-EBAB24B3EC09}" dt="2019-04-10T12:47:43.753" v="135" actId="1076"/>
          <ac:spMkLst>
            <pc:docMk/>
            <pc:sldMk cId="813042634" sldId="283"/>
            <ac:spMk id="40" creationId="{E2C6D462-4873-D449-8E2F-55FCE7DBC07E}"/>
          </ac:spMkLst>
        </pc:spChg>
        <pc:spChg chg="mod topLvl">
          <ac:chgData name="Lisa Lechner" userId="704fbf6d-352e-4721-b126-489855bab3a6" providerId="ADAL" clId="{CDE4EE97-7CC4-A84B-AD97-EBAB24B3EC09}" dt="2019-04-10T12:47:43.753" v="135" actId="1076"/>
          <ac:spMkLst>
            <pc:docMk/>
            <pc:sldMk cId="813042634" sldId="283"/>
            <ac:spMk id="41" creationId="{78DD1428-DB09-A846-9165-234371FD9AFC}"/>
          </ac:spMkLst>
        </pc:spChg>
        <pc:spChg chg="mod topLvl">
          <ac:chgData name="Lisa Lechner" userId="704fbf6d-352e-4721-b126-489855bab3a6" providerId="ADAL" clId="{CDE4EE97-7CC4-A84B-AD97-EBAB24B3EC09}" dt="2019-04-10T12:47:43.753" v="135" actId="1076"/>
          <ac:spMkLst>
            <pc:docMk/>
            <pc:sldMk cId="813042634" sldId="283"/>
            <ac:spMk id="42" creationId="{99FB4D58-F337-4347-8D35-039869D6DCB0}"/>
          </ac:spMkLst>
        </pc:spChg>
        <pc:spChg chg="mod topLvl">
          <ac:chgData name="Lisa Lechner" userId="704fbf6d-352e-4721-b126-489855bab3a6" providerId="ADAL" clId="{CDE4EE97-7CC4-A84B-AD97-EBAB24B3EC09}" dt="2019-04-10T12:47:43.753" v="135" actId="1076"/>
          <ac:spMkLst>
            <pc:docMk/>
            <pc:sldMk cId="813042634" sldId="283"/>
            <ac:spMk id="43" creationId="{0A55D1DC-1AD7-3545-9CFB-F1D5F887C6CF}"/>
          </ac:spMkLst>
        </pc:spChg>
        <pc:spChg chg="mod topLvl">
          <ac:chgData name="Lisa Lechner" userId="704fbf6d-352e-4721-b126-489855bab3a6" providerId="ADAL" clId="{CDE4EE97-7CC4-A84B-AD97-EBAB24B3EC09}" dt="2019-04-10T12:47:43.753" v="135" actId="1076"/>
          <ac:spMkLst>
            <pc:docMk/>
            <pc:sldMk cId="813042634" sldId="283"/>
            <ac:spMk id="44" creationId="{58F2A75E-6E8E-CD4A-B025-9B92EEDC78E8}"/>
          </ac:spMkLst>
        </pc:spChg>
        <pc:spChg chg="mod topLvl">
          <ac:chgData name="Lisa Lechner" userId="704fbf6d-352e-4721-b126-489855bab3a6" providerId="ADAL" clId="{CDE4EE97-7CC4-A84B-AD97-EBAB24B3EC09}" dt="2019-04-10T12:47:43.753" v="135" actId="1076"/>
          <ac:spMkLst>
            <pc:docMk/>
            <pc:sldMk cId="813042634" sldId="283"/>
            <ac:spMk id="45" creationId="{B1D9BBBD-DA77-7F4C-96F7-B1FB20AF00A0}"/>
          </ac:spMkLst>
        </pc:spChg>
        <pc:spChg chg="mod topLvl">
          <ac:chgData name="Lisa Lechner" userId="704fbf6d-352e-4721-b126-489855bab3a6" providerId="ADAL" clId="{CDE4EE97-7CC4-A84B-AD97-EBAB24B3EC09}" dt="2019-04-10T12:47:43.753" v="135" actId="1076"/>
          <ac:spMkLst>
            <pc:docMk/>
            <pc:sldMk cId="813042634" sldId="283"/>
            <ac:spMk id="46" creationId="{CD2A6B6C-E1F3-8248-BCD8-D1CE341709CB}"/>
          </ac:spMkLst>
        </pc:spChg>
        <pc:spChg chg="mod topLvl">
          <ac:chgData name="Lisa Lechner" userId="704fbf6d-352e-4721-b126-489855bab3a6" providerId="ADAL" clId="{CDE4EE97-7CC4-A84B-AD97-EBAB24B3EC09}" dt="2019-04-10T12:47:43.753" v="135" actId="1076"/>
          <ac:spMkLst>
            <pc:docMk/>
            <pc:sldMk cId="813042634" sldId="283"/>
            <ac:spMk id="47" creationId="{86AF5FDF-146D-B747-9315-B86D037D2213}"/>
          </ac:spMkLst>
        </pc:spChg>
        <pc:spChg chg="mod topLvl">
          <ac:chgData name="Lisa Lechner" userId="704fbf6d-352e-4721-b126-489855bab3a6" providerId="ADAL" clId="{CDE4EE97-7CC4-A84B-AD97-EBAB24B3EC09}" dt="2019-04-10T12:47:43.753" v="135" actId="1076"/>
          <ac:spMkLst>
            <pc:docMk/>
            <pc:sldMk cId="813042634" sldId="283"/>
            <ac:spMk id="48" creationId="{6AB5DEAE-9446-1B48-8D6A-A2C82B166EC4}"/>
          </ac:spMkLst>
        </pc:spChg>
        <pc:spChg chg="mod topLvl">
          <ac:chgData name="Lisa Lechner" userId="704fbf6d-352e-4721-b126-489855bab3a6" providerId="ADAL" clId="{CDE4EE97-7CC4-A84B-AD97-EBAB24B3EC09}" dt="2019-04-10T12:47:43.753" v="135" actId="1076"/>
          <ac:spMkLst>
            <pc:docMk/>
            <pc:sldMk cId="813042634" sldId="283"/>
            <ac:spMk id="49" creationId="{F708E31F-0BC4-924A-957E-B10D68A57111}"/>
          </ac:spMkLst>
        </pc:spChg>
        <pc:spChg chg="mod topLvl">
          <ac:chgData name="Lisa Lechner" userId="704fbf6d-352e-4721-b126-489855bab3a6" providerId="ADAL" clId="{CDE4EE97-7CC4-A84B-AD97-EBAB24B3EC09}" dt="2019-04-10T12:47:43.753" v="135" actId="1076"/>
          <ac:spMkLst>
            <pc:docMk/>
            <pc:sldMk cId="813042634" sldId="283"/>
            <ac:spMk id="50" creationId="{DF389531-4D0F-8844-B5AB-7BCD8B228EC3}"/>
          </ac:spMkLst>
        </pc:spChg>
        <pc:spChg chg="mod">
          <ac:chgData name="Lisa Lechner" userId="704fbf6d-352e-4721-b126-489855bab3a6" providerId="ADAL" clId="{CDE4EE97-7CC4-A84B-AD97-EBAB24B3EC09}" dt="2019-04-10T12:47:51.342" v="142" actId="20577"/>
          <ac:spMkLst>
            <pc:docMk/>
            <pc:sldMk cId="813042634" sldId="283"/>
            <ac:spMk id="224" creationId="{EB3D855E-4302-4B43-AD21-60E4661DD889}"/>
          </ac:spMkLst>
        </pc:spChg>
        <pc:grpChg chg="del">
          <ac:chgData name="Lisa Lechner" userId="704fbf6d-352e-4721-b126-489855bab3a6" providerId="ADAL" clId="{CDE4EE97-7CC4-A84B-AD97-EBAB24B3EC09}" dt="2019-04-10T12:18:21.383" v="1" actId="165"/>
          <ac:grpSpMkLst>
            <pc:docMk/>
            <pc:sldMk cId="813042634" sldId="283"/>
            <ac:grpSpMk id="2" creationId="{57BDC931-F2CA-D948-82CE-80E5415FA6AD}"/>
          </ac:grpSpMkLst>
        </pc:grpChg>
      </pc:sldChg>
      <pc:sldChg chg="addSp delSp modSp">
        <pc:chgData name="Lisa Lechner" userId="704fbf6d-352e-4721-b126-489855bab3a6" providerId="ADAL" clId="{CDE4EE97-7CC4-A84B-AD97-EBAB24B3EC09}" dt="2019-04-10T12:48:14.269" v="146" actId="1076"/>
        <pc:sldMkLst>
          <pc:docMk/>
          <pc:sldMk cId="3954935523" sldId="284"/>
        </pc:sldMkLst>
        <pc:spChg chg="mod">
          <ac:chgData name="Lisa Lechner" userId="704fbf6d-352e-4721-b126-489855bab3a6" providerId="ADAL" clId="{CDE4EE97-7CC4-A84B-AD97-EBAB24B3EC09}" dt="2019-04-10T12:47:59.394" v="144" actId="1076"/>
          <ac:spMkLst>
            <pc:docMk/>
            <pc:sldMk cId="3954935523" sldId="284"/>
            <ac:spMk id="47" creationId="{FB813998-D369-1D43-B5DB-6D082B3A9BB0}"/>
          </ac:spMkLst>
        </pc:spChg>
        <pc:spChg chg="mod">
          <ac:chgData name="Lisa Lechner" userId="704fbf6d-352e-4721-b126-489855bab3a6" providerId="ADAL" clId="{CDE4EE97-7CC4-A84B-AD97-EBAB24B3EC09}" dt="2019-04-10T12:48:14.269" v="146" actId="1076"/>
          <ac:spMkLst>
            <pc:docMk/>
            <pc:sldMk cId="3954935523" sldId="284"/>
            <ac:spMk id="49" creationId="{20500594-CE58-C94D-B789-1E037EC1DA5B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51" creationId="{1801BFF9-2A9D-2A4E-AE38-EB0A22EB5F36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68" creationId="{344631BA-E1D4-AC42-BEA0-3F91E5E16921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69" creationId="{FC2A7961-4BDF-C34F-8162-B9FA1DA61D75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72" creationId="{0BA6A7FA-62F1-D54A-9B83-47DE67656F4A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81" creationId="{FC677D4A-1295-5C41-AF5B-9397FCAFF20D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84" creationId="{1BB979DA-9119-7B43-9F51-395F6E68FC52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85" creationId="{8CA50480-C7C3-2548-9CD6-7D0DD8AC5115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88" creationId="{04B128E8-7E36-9F4D-A5F4-9B845B8F0156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97" creationId="{C9F3D1FF-F345-C245-AEE5-2D1EB30BEB8B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00" creationId="{4AE60370-E41F-794C-B11B-F71330BB0917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01" creationId="{6647610C-34BF-6C47-89B5-A16A1931FD49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04" creationId="{35604C12-2344-F745-8220-75020FC1BC5D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13" creationId="{2152AB53-BCBA-344D-A3E2-47AD2B45BCA1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16" creationId="{E0A84A7D-6349-424F-92D5-ED497584C511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17" creationId="{43E755E3-2BA5-0544-B11B-91FBFA15766C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20" creationId="{A8BEAEF4-C3E0-F44B-809C-7F79652B62B7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30" creationId="{65052B61-896D-3A44-917B-41A83E03DFA2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31" creationId="{B521B08D-CC4E-F04F-9D7E-69FB5086AC74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32" creationId="{1316A81D-C087-624F-888A-0C62C6C763A7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35" creationId="{2CC01184-BDDD-1342-8732-F061E12D07DB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37" creationId="{40F2C115-4D08-8C40-9B68-375631F7A4DD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38" creationId="{F9B640F8-E39D-5945-B73D-8E0823D3E2C5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39" creationId="{C5A02DA1-3765-534D-BD96-27414772F3FC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40" creationId="{298B2CFE-290E-9640-8797-8A383B107BCF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41" creationId="{3BC0E9F7-5806-DE41-9C5C-15F922EA24F2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42" creationId="{3D346D24-85C8-BE4F-A11E-3E9DF9D85E19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43" creationId="{F38E8B60-7484-2949-B0CE-8EE2E5EBEAF1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44" creationId="{201B69B5-F83F-F644-BB90-D62939FE9D99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60" creationId="{268633F5-EFE9-1849-A3FC-725357BB60C6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65" creationId="{E7B3A537-DE0D-4D41-8F7B-5DF6D6AE5D6B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66" creationId="{EB5C31BC-46CE-0741-A5BF-23457F56ECC0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67" creationId="{EE8BDB43-F121-964F-8EC0-AD3CFEFF66B1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68" creationId="{E1347666-0B95-D04A-AB81-120D589B4467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71" creationId="{DD5B6888-D79C-DC46-AFF9-DB1A84232807}"/>
          </ac:spMkLst>
        </pc:spChg>
        <pc:spChg chg="mod topLvl">
          <ac:chgData name="Lisa Lechner" userId="704fbf6d-352e-4721-b126-489855bab3a6" providerId="ADAL" clId="{CDE4EE97-7CC4-A84B-AD97-EBAB24B3EC09}" dt="2019-04-10T12:45:11.933" v="103" actId="164"/>
          <ac:spMkLst>
            <pc:docMk/>
            <pc:sldMk cId="3954935523" sldId="284"/>
            <ac:spMk id="172" creationId="{A255CE49-102D-5A44-B52E-AC7A79FE9345}"/>
          </ac:spMkLst>
        </pc:spChg>
        <pc:spChg chg="mod">
          <ac:chgData name="Lisa Lechner" userId="704fbf6d-352e-4721-b126-489855bab3a6" providerId="ADAL" clId="{CDE4EE97-7CC4-A84B-AD97-EBAB24B3EC09}" dt="2019-04-10T12:48:09.920" v="145" actId="1076"/>
          <ac:spMkLst>
            <pc:docMk/>
            <pc:sldMk cId="3954935523" sldId="284"/>
            <ac:spMk id="221" creationId="{02C4BD68-2475-0B45-AA29-1B6BCA63334E}"/>
          </ac:spMkLst>
        </pc:spChg>
        <pc:spChg chg="mod">
          <ac:chgData name="Lisa Lechner" userId="704fbf6d-352e-4721-b126-489855bab3a6" providerId="ADAL" clId="{CDE4EE97-7CC4-A84B-AD97-EBAB24B3EC09}" dt="2019-04-10T12:48:09.920" v="145" actId="1076"/>
          <ac:spMkLst>
            <pc:docMk/>
            <pc:sldMk cId="3954935523" sldId="284"/>
            <ac:spMk id="222" creationId="{3B33A4D3-E103-A844-821E-0108A508F8FE}"/>
          </ac:spMkLst>
        </pc:spChg>
        <pc:spChg chg="mod">
          <ac:chgData name="Lisa Lechner" userId="704fbf6d-352e-4721-b126-489855bab3a6" providerId="ADAL" clId="{CDE4EE97-7CC4-A84B-AD97-EBAB24B3EC09}" dt="2019-04-10T12:48:09.920" v="145" actId="1076"/>
          <ac:spMkLst>
            <pc:docMk/>
            <pc:sldMk cId="3954935523" sldId="284"/>
            <ac:spMk id="223" creationId="{F0C46FE8-D3A5-C349-9E3F-1F5926712C41}"/>
          </ac:spMkLst>
        </pc:spChg>
        <pc:grpChg chg="del">
          <ac:chgData name="Lisa Lechner" userId="704fbf6d-352e-4721-b126-489855bab3a6" providerId="ADAL" clId="{CDE4EE97-7CC4-A84B-AD97-EBAB24B3EC09}" dt="2019-04-10T12:19:42.947" v="13" actId="165"/>
          <ac:grpSpMkLst>
            <pc:docMk/>
            <pc:sldMk cId="3954935523" sldId="284"/>
            <ac:grpSpMk id="2" creationId="{A90650CD-0D49-E74E-8BCD-28AA86797C4F}"/>
          </ac:grpSpMkLst>
        </pc:grpChg>
        <pc:grpChg chg="add mod">
          <ac:chgData name="Lisa Lechner" userId="704fbf6d-352e-4721-b126-489855bab3a6" providerId="ADAL" clId="{CDE4EE97-7CC4-A84B-AD97-EBAB24B3EC09}" dt="2019-04-10T12:48:09.920" v="145" actId="1076"/>
          <ac:grpSpMkLst>
            <pc:docMk/>
            <pc:sldMk cId="3954935523" sldId="284"/>
            <ac:grpSpMk id="3" creationId="{724868D2-7AFC-B745-B19E-981E8798A58E}"/>
          </ac:grpSpMkLst>
        </pc:grpChg>
      </pc:sldChg>
      <pc:sldChg chg="modSp">
        <pc:chgData name="Lisa Lechner" userId="704fbf6d-352e-4721-b126-489855bab3a6" providerId="ADAL" clId="{CDE4EE97-7CC4-A84B-AD97-EBAB24B3EC09}" dt="2019-04-10T12:38:26.304" v="29" actId="2711"/>
        <pc:sldMkLst>
          <pc:docMk/>
          <pc:sldMk cId="598275661" sldId="290"/>
        </pc:sldMkLst>
        <pc:spChg chg="mod">
          <ac:chgData name="Lisa Lechner" userId="704fbf6d-352e-4721-b126-489855bab3a6" providerId="ADAL" clId="{CDE4EE97-7CC4-A84B-AD97-EBAB24B3EC09}" dt="2019-04-10T12:38:26.304" v="29" actId="2711"/>
          <ac:spMkLst>
            <pc:docMk/>
            <pc:sldMk cId="598275661" sldId="290"/>
            <ac:spMk id="4" creationId="{87C6D696-4E66-9847-B978-74E3322E33FD}"/>
          </ac:spMkLst>
        </pc:spChg>
        <pc:spChg chg="mod">
          <ac:chgData name="Lisa Lechner" userId="704fbf6d-352e-4721-b126-489855bab3a6" providerId="ADAL" clId="{CDE4EE97-7CC4-A84B-AD97-EBAB24B3EC09}" dt="2019-04-10T12:38:09.358" v="27" actId="1076"/>
          <ac:spMkLst>
            <pc:docMk/>
            <pc:sldMk cId="598275661" sldId="290"/>
            <ac:spMk id="25" creationId="{A7B9267E-990A-5D4F-8F46-9C2CEEB7D178}"/>
          </ac:spMkLst>
        </pc:spChg>
        <pc:spChg chg="mod">
          <ac:chgData name="Lisa Lechner" userId="704fbf6d-352e-4721-b126-489855bab3a6" providerId="ADAL" clId="{CDE4EE97-7CC4-A84B-AD97-EBAB24B3EC09}" dt="2019-04-10T12:38:26.304" v="29" actId="2711"/>
          <ac:spMkLst>
            <pc:docMk/>
            <pc:sldMk cId="598275661" sldId="290"/>
            <ac:spMk id="30" creationId="{61153DFA-FC5E-D649-A871-E22C1428AF95}"/>
          </ac:spMkLst>
        </pc:spChg>
      </pc:sldChg>
      <pc:sldChg chg="addSp delSp modSp add setBg modNotesTx">
        <pc:chgData name="Lisa Lechner" userId="704fbf6d-352e-4721-b126-489855bab3a6" providerId="ADAL" clId="{CDE4EE97-7CC4-A84B-AD97-EBAB24B3EC09}" dt="2019-04-10T14:22:47.240" v="223" actId="1076"/>
        <pc:sldMkLst>
          <pc:docMk/>
          <pc:sldMk cId="467456593" sldId="291"/>
        </pc:sldMkLst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4" creationId="{FDD46ADA-42C7-1948-AEC5-763EB5925D9C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5" creationId="{5B4A3C2A-1242-CB48-803E-5D85FA706F32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6" creationId="{92E3B06F-24BF-2645-8152-76690024451B}"/>
          </ac:spMkLst>
        </pc:spChg>
        <pc:spChg chg="del">
          <ac:chgData name="Lisa Lechner" userId="704fbf6d-352e-4721-b126-489855bab3a6" providerId="ADAL" clId="{CDE4EE97-7CC4-A84B-AD97-EBAB24B3EC09}" dt="2019-04-10T14:20:30.817" v="154" actId="478"/>
          <ac:spMkLst>
            <pc:docMk/>
            <pc:sldMk cId="467456593" sldId="291"/>
            <ac:spMk id="7" creationId="{C1ABD84A-D3A8-D74C-A6E4-398CDF3D9E91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8" creationId="{367A6337-C5E5-8240-92EF-CA2B6D80D25E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9" creationId="{B027CCBA-84E6-9343-AB56-F03E27442FFE}"/>
          </ac:spMkLst>
        </pc:spChg>
        <pc:spChg chg="del">
          <ac:chgData name="Lisa Lechner" userId="704fbf6d-352e-4721-b126-489855bab3a6" providerId="ADAL" clId="{CDE4EE97-7CC4-A84B-AD97-EBAB24B3EC09}" dt="2019-04-10T14:20:16.921" v="151" actId="478"/>
          <ac:spMkLst>
            <pc:docMk/>
            <pc:sldMk cId="467456593" sldId="291"/>
            <ac:spMk id="10" creationId="{0956C287-12B7-3246-BD71-53F0C43376EB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11" creationId="{BA2BBCB9-CD25-C743-81D4-7CEA36E7E9E8}"/>
          </ac:spMkLst>
        </pc:spChg>
        <pc:spChg chg="del">
          <ac:chgData name="Lisa Lechner" userId="704fbf6d-352e-4721-b126-489855bab3a6" providerId="ADAL" clId="{CDE4EE97-7CC4-A84B-AD97-EBAB24B3EC09}" dt="2019-04-10T14:20:16.085" v="149" actId="478"/>
          <ac:spMkLst>
            <pc:docMk/>
            <pc:sldMk cId="467456593" sldId="291"/>
            <ac:spMk id="12" creationId="{0FD15210-ADD7-5541-AEF7-EB3358EFA92B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13" creationId="{B82DE2AC-1037-4E44-9DCA-374266BF0F2F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14" creationId="{5EF5DFE6-FBFB-8946-813D-DA6F0695706C}"/>
          </ac:spMkLst>
        </pc:spChg>
        <pc:spChg chg="del">
          <ac:chgData name="Lisa Lechner" userId="704fbf6d-352e-4721-b126-489855bab3a6" providerId="ADAL" clId="{CDE4EE97-7CC4-A84B-AD97-EBAB24B3EC09}" dt="2019-04-10T14:20:15.513" v="148" actId="478"/>
          <ac:spMkLst>
            <pc:docMk/>
            <pc:sldMk cId="467456593" sldId="291"/>
            <ac:spMk id="15" creationId="{70753518-DF70-E44C-A99F-FDDC66BA4370}"/>
          </ac:spMkLst>
        </pc:spChg>
        <pc:spChg chg="del">
          <ac:chgData name="Lisa Lechner" userId="704fbf6d-352e-4721-b126-489855bab3a6" providerId="ADAL" clId="{CDE4EE97-7CC4-A84B-AD97-EBAB24B3EC09}" dt="2019-04-10T14:20:16.450" v="150" actId="478"/>
          <ac:spMkLst>
            <pc:docMk/>
            <pc:sldMk cId="467456593" sldId="291"/>
            <ac:spMk id="16" creationId="{0A2A848F-053A-BE4B-88DC-8592D937ECDC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17" creationId="{F7667DF5-F1BD-3B49-BC97-8BD1C1CEFBC3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18" creationId="{3B738998-DDB0-E844-B802-7791D899BEDA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19" creationId="{25D5D8D6-30F6-EA48-962F-7328321B36C8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20" creationId="{F3A4618A-2A04-2443-88FB-6E207371423B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21" creationId="{391ECA34-F6F5-8040-9DB0-D5C875CA1A67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22" creationId="{B8A1391C-C31E-244D-93E9-DEF511C6487A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23" creationId="{1379C4D4-253A-504D-86F5-8165639E788B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24" creationId="{042142B1-D39A-BC4F-832F-49056CB9BA6F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25" creationId="{67B3B61D-BDB6-7F40-A794-572316983523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26" creationId="{F550EDBA-8E21-FA4E-99EE-A809336951A6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27" creationId="{CCF1D348-CB26-C840-A0DE-7D613B2FF980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28" creationId="{721DE2D5-A323-C640-B420-6080A47FBB23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29" creationId="{71FD1FEC-0A63-7946-BF13-7828614C2434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30" creationId="{12B8DCFE-39FA-A24B-9919-0287A535A7A3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31" creationId="{A1966B92-4B65-7448-93B2-0A17410DB11A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32" creationId="{00F483CE-9892-2A48-884B-5AD00AB57981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33" creationId="{A1CA951E-2B2C-9B41-A728-2B31015CAE73}"/>
          </ac:spMkLst>
        </pc:spChg>
        <pc:spChg chg="del">
          <ac:chgData name="Lisa Lechner" userId="704fbf6d-352e-4721-b126-489855bab3a6" providerId="ADAL" clId="{CDE4EE97-7CC4-A84B-AD97-EBAB24B3EC09}" dt="2019-04-10T14:20:22.081" v="153" actId="478"/>
          <ac:spMkLst>
            <pc:docMk/>
            <pc:sldMk cId="467456593" sldId="291"/>
            <ac:spMk id="34" creationId="{333FF838-195A-AC45-BE19-AF49129441D0}"/>
          </ac:spMkLst>
        </pc:spChg>
        <pc:spChg chg="del">
          <ac:chgData name="Lisa Lechner" userId="704fbf6d-352e-4721-b126-489855bab3a6" providerId="ADAL" clId="{CDE4EE97-7CC4-A84B-AD97-EBAB24B3EC09}" dt="2019-04-10T14:20:17.263" v="152" actId="478"/>
          <ac:spMkLst>
            <pc:docMk/>
            <pc:sldMk cId="467456593" sldId="291"/>
            <ac:spMk id="35" creationId="{E23F4FD9-BE8F-4046-89A1-640737B7B736}"/>
          </ac:spMkLst>
        </pc:spChg>
        <pc:spChg chg="mod">
          <ac:chgData name="Lisa Lechner" userId="704fbf6d-352e-4721-b126-489855bab3a6" providerId="ADAL" clId="{CDE4EE97-7CC4-A84B-AD97-EBAB24B3EC09}" dt="2019-04-10T14:22:16.256" v="207" actId="1076"/>
          <ac:spMkLst>
            <pc:docMk/>
            <pc:sldMk cId="467456593" sldId="291"/>
            <ac:spMk id="37" creationId="{03FF091F-503A-C940-93D1-24B458B72E76}"/>
          </ac:spMkLst>
        </pc:spChg>
        <pc:spChg chg="add mod">
          <ac:chgData name="Lisa Lechner" userId="704fbf6d-352e-4721-b126-489855bab3a6" providerId="ADAL" clId="{CDE4EE97-7CC4-A84B-AD97-EBAB24B3EC09}" dt="2019-04-10T14:22:47.240" v="223" actId="1076"/>
          <ac:spMkLst>
            <pc:docMk/>
            <pc:sldMk cId="467456593" sldId="291"/>
            <ac:spMk id="44" creationId="{1D44B153-5B00-9048-9573-C97E103CF83E}"/>
          </ac:spMkLst>
        </pc:spChg>
        <pc:spChg chg="add mod">
          <ac:chgData name="Lisa Lechner" userId="704fbf6d-352e-4721-b126-489855bab3a6" providerId="ADAL" clId="{CDE4EE97-7CC4-A84B-AD97-EBAB24B3EC09}" dt="2019-04-10T14:22:47.240" v="223" actId="1076"/>
          <ac:spMkLst>
            <pc:docMk/>
            <pc:sldMk cId="467456593" sldId="291"/>
            <ac:spMk id="45" creationId="{A635836F-89A9-AA43-B58F-3E339AC3ADE5}"/>
          </ac:spMkLst>
        </pc:spChg>
        <pc:spChg chg="add mod">
          <ac:chgData name="Lisa Lechner" userId="704fbf6d-352e-4721-b126-489855bab3a6" providerId="ADAL" clId="{CDE4EE97-7CC4-A84B-AD97-EBAB24B3EC09}" dt="2019-04-10T14:22:47.240" v="223" actId="1076"/>
          <ac:spMkLst>
            <pc:docMk/>
            <pc:sldMk cId="467456593" sldId="291"/>
            <ac:spMk id="46" creationId="{A24A6D39-651C-594A-B04E-F97150D816A9}"/>
          </ac:spMkLst>
        </pc:spChg>
        <pc:grpChg chg="add mod">
          <ac:chgData name="Lisa Lechner" userId="704fbf6d-352e-4721-b126-489855bab3a6" providerId="ADAL" clId="{CDE4EE97-7CC4-A84B-AD97-EBAB24B3EC09}" dt="2019-04-10T14:22:47.240" v="223" actId="1076"/>
          <ac:grpSpMkLst>
            <pc:docMk/>
            <pc:sldMk cId="467456593" sldId="291"/>
            <ac:grpSpMk id="41" creationId="{ED5A8C0B-A821-024E-9AAC-DF4D97D6E63A}"/>
          </ac:grpSpMkLst>
        </pc:grpChg>
        <pc:picChg chg="add mod">
          <ac:chgData name="Lisa Lechner" userId="704fbf6d-352e-4721-b126-489855bab3a6" providerId="ADAL" clId="{CDE4EE97-7CC4-A84B-AD97-EBAB24B3EC09}" dt="2019-04-10T14:22:47.240" v="223" actId="1076"/>
          <ac:picMkLst>
            <pc:docMk/>
            <pc:sldMk cId="467456593" sldId="291"/>
            <ac:picMk id="39" creationId="{CE08CBBB-E39B-3040-8BC2-B69CE379DF41}"/>
          </ac:picMkLst>
        </pc:picChg>
        <pc:picChg chg="add mod">
          <ac:chgData name="Lisa Lechner" userId="704fbf6d-352e-4721-b126-489855bab3a6" providerId="ADAL" clId="{CDE4EE97-7CC4-A84B-AD97-EBAB24B3EC09}" dt="2019-04-10T14:22:47.240" v="223" actId="1076"/>
          <ac:picMkLst>
            <pc:docMk/>
            <pc:sldMk cId="467456593" sldId="291"/>
            <ac:picMk id="40" creationId="{BC5939C2-F9C1-FE43-A73A-A49FD40A570C}"/>
          </ac:picMkLst>
        </pc:picChg>
      </pc:sldChg>
      <pc:sldChg chg="addSp delSp modSp add">
        <pc:chgData name="Lisa Lechner" userId="704fbf6d-352e-4721-b126-489855bab3a6" providerId="ADAL" clId="{CDE4EE97-7CC4-A84B-AD97-EBAB24B3EC09}" dt="2019-04-10T14:25:49.046" v="303" actId="1076"/>
        <pc:sldMkLst>
          <pc:docMk/>
          <pc:sldMk cId="3255252494" sldId="292"/>
        </pc:sldMkLst>
        <pc:spChg chg="add mod">
          <ac:chgData name="Lisa Lechner" userId="704fbf6d-352e-4721-b126-489855bab3a6" providerId="ADAL" clId="{CDE4EE97-7CC4-A84B-AD97-EBAB24B3EC09}" dt="2019-04-10T14:24:15.245" v="275" actId="1076"/>
          <ac:spMkLst>
            <pc:docMk/>
            <pc:sldMk cId="3255252494" sldId="292"/>
            <ac:spMk id="20" creationId="{E7F38166-0395-DD49-8D13-4D395162F4E0}"/>
          </ac:spMkLst>
        </pc:spChg>
        <pc:spChg chg="mod">
          <ac:chgData name="Lisa Lechner" userId="704fbf6d-352e-4721-b126-489855bab3a6" providerId="ADAL" clId="{CDE4EE97-7CC4-A84B-AD97-EBAB24B3EC09}" dt="2019-04-10T14:25:49.046" v="303" actId="1076"/>
          <ac:spMkLst>
            <pc:docMk/>
            <pc:sldMk cId="3255252494" sldId="292"/>
            <ac:spMk id="44" creationId="{1D44B153-5B00-9048-9573-C97E103CF83E}"/>
          </ac:spMkLst>
        </pc:spChg>
        <pc:spChg chg="del">
          <ac:chgData name="Lisa Lechner" userId="704fbf6d-352e-4721-b126-489855bab3a6" providerId="ADAL" clId="{CDE4EE97-7CC4-A84B-AD97-EBAB24B3EC09}" dt="2019-04-10T14:23:06.890" v="226" actId="478"/>
          <ac:spMkLst>
            <pc:docMk/>
            <pc:sldMk cId="3255252494" sldId="292"/>
            <ac:spMk id="45" creationId="{A635836F-89A9-AA43-B58F-3E339AC3ADE5}"/>
          </ac:spMkLst>
        </pc:spChg>
        <pc:spChg chg="mod">
          <ac:chgData name="Lisa Lechner" userId="704fbf6d-352e-4721-b126-489855bab3a6" providerId="ADAL" clId="{CDE4EE97-7CC4-A84B-AD97-EBAB24B3EC09}" dt="2019-04-10T14:24:01.479" v="267" actId="1076"/>
          <ac:spMkLst>
            <pc:docMk/>
            <pc:sldMk cId="3255252494" sldId="292"/>
            <ac:spMk id="46" creationId="{A24A6D39-651C-594A-B04E-F97150D816A9}"/>
          </ac:spMkLst>
        </pc:spChg>
        <pc:grpChg chg="add mod">
          <ac:chgData name="Lisa Lechner" userId="704fbf6d-352e-4721-b126-489855bab3a6" providerId="ADAL" clId="{CDE4EE97-7CC4-A84B-AD97-EBAB24B3EC09}" dt="2019-04-10T14:23:55.932" v="261" actId="1076"/>
          <ac:grpSpMkLst>
            <pc:docMk/>
            <pc:sldMk cId="3255252494" sldId="292"/>
            <ac:grpSpMk id="14" creationId="{41302E74-8875-424C-AA19-0202058CA4B0}"/>
          </ac:grpSpMkLst>
        </pc:grpChg>
        <pc:grpChg chg="del">
          <ac:chgData name="Lisa Lechner" userId="704fbf6d-352e-4721-b126-489855bab3a6" providerId="ADAL" clId="{CDE4EE97-7CC4-A84B-AD97-EBAB24B3EC09}" dt="2019-04-10T14:23:03.682" v="225" actId="478"/>
          <ac:grpSpMkLst>
            <pc:docMk/>
            <pc:sldMk cId="3255252494" sldId="292"/>
            <ac:grpSpMk id="41" creationId="{ED5A8C0B-A821-024E-9AAC-DF4D97D6E63A}"/>
          </ac:grpSpMkLst>
        </pc:grpChg>
        <pc:picChg chg="add mod">
          <ac:chgData name="Lisa Lechner" userId="704fbf6d-352e-4721-b126-489855bab3a6" providerId="ADAL" clId="{CDE4EE97-7CC4-A84B-AD97-EBAB24B3EC09}" dt="2019-04-10T14:23:41.191" v="256" actId="1076"/>
          <ac:picMkLst>
            <pc:docMk/>
            <pc:sldMk cId="3255252494" sldId="292"/>
            <ac:picMk id="13" creationId="{7D2BB777-9605-F441-A569-DFE380480A19}"/>
          </ac:picMkLst>
        </pc:picChg>
        <pc:picChg chg="add mod">
          <ac:chgData name="Lisa Lechner" userId="704fbf6d-352e-4721-b126-489855bab3a6" providerId="ADAL" clId="{CDE4EE97-7CC4-A84B-AD97-EBAB24B3EC09}" dt="2019-04-10T14:23:53.876" v="260" actId="1076"/>
          <ac:picMkLst>
            <pc:docMk/>
            <pc:sldMk cId="3255252494" sldId="292"/>
            <ac:picMk id="19" creationId="{CB9B4FE4-C5AF-BC46-A5AF-5AA416457DC2}"/>
          </ac:picMkLst>
        </pc:picChg>
        <pc:picChg chg="del">
          <ac:chgData name="Lisa Lechner" userId="704fbf6d-352e-4721-b126-489855bab3a6" providerId="ADAL" clId="{CDE4EE97-7CC4-A84B-AD97-EBAB24B3EC09}" dt="2019-04-10T14:23:03.682" v="225" actId="478"/>
          <ac:picMkLst>
            <pc:docMk/>
            <pc:sldMk cId="3255252494" sldId="292"/>
            <ac:picMk id="39" creationId="{CE08CBBB-E39B-3040-8BC2-B69CE379DF41}"/>
          </ac:picMkLst>
        </pc:picChg>
        <pc:picChg chg="del">
          <ac:chgData name="Lisa Lechner" userId="704fbf6d-352e-4721-b126-489855bab3a6" providerId="ADAL" clId="{CDE4EE97-7CC4-A84B-AD97-EBAB24B3EC09}" dt="2019-04-10T14:23:03.682" v="225" actId="478"/>
          <ac:picMkLst>
            <pc:docMk/>
            <pc:sldMk cId="3255252494" sldId="292"/>
            <ac:picMk id="40" creationId="{BC5939C2-F9C1-FE43-A73A-A49FD40A570C}"/>
          </ac:picMkLst>
        </pc:picChg>
      </pc:sldChg>
      <pc:sldChg chg="addSp delSp modSp add modNotesTx">
        <pc:chgData name="Lisa Lechner" userId="704fbf6d-352e-4721-b126-489855bab3a6" providerId="ADAL" clId="{CDE4EE97-7CC4-A84B-AD97-EBAB24B3EC09}" dt="2019-04-10T14:27:16.770" v="348" actId="20577"/>
        <pc:sldMkLst>
          <pc:docMk/>
          <pc:sldMk cId="1696423619" sldId="293"/>
        </pc:sldMkLst>
        <pc:spChg chg="del">
          <ac:chgData name="Lisa Lechner" userId="704fbf6d-352e-4721-b126-489855bab3a6" providerId="ADAL" clId="{CDE4EE97-7CC4-A84B-AD97-EBAB24B3EC09}" dt="2019-04-10T14:24:32.246" v="277" actId="478"/>
          <ac:spMkLst>
            <pc:docMk/>
            <pc:sldMk cId="1696423619" sldId="293"/>
            <ac:spMk id="20" creationId="{E7F38166-0395-DD49-8D13-4D395162F4E0}"/>
          </ac:spMkLst>
        </pc:spChg>
        <pc:spChg chg="add mod">
          <ac:chgData name="Lisa Lechner" userId="704fbf6d-352e-4721-b126-489855bab3a6" providerId="ADAL" clId="{CDE4EE97-7CC4-A84B-AD97-EBAB24B3EC09}" dt="2019-04-10T14:26:17.578" v="331" actId="20577"/>
          <ac:spMkLst>
            <pc:docMk/>
            <pc:sldMk cId="1696423619" sldId="293"/>
            <ac:spMk id="26" creationId="{5C40F0E9-E202-C546-B4BE-353EDC8FB392}"/>
          </ac:spMkLst>
        </pc:spChg>
        <pc:spChg chg="add mod">
          <ac:chgData name="Lisa Lechner" userId="704fbf6d-352e-4721-b126-489855bab3a6" providerId="ADAL" clId="{CDE4EE97-7CC4-A84B-AD97-EBAB24B3EC09}" dt="2019-04-10T14:27:01.261" v="347" actId="1076"/>
          <ac:spMkLst>
            <pc:docMk/>
            <pc:sldMk cId="1696423619" sldId="293"/>
            <ac:spMk id="27" creationId="{D05DDF16-6E57-EA4F-9CA2-4A70F864DDAE}"/>
          </ac:spMkLst>
        </pc:spChg>
        <pc:spChg chg="del mod">
          <ac:chgData name="Lisa Lechner" userId="704fbf6d-352e-4721-b126-489855bab3a6" providerId="ADAL" clId="{CDE4EE97-7CC4-A84B-AD97-EBAB24B3EC09}" dt="2019-04-10T14:25:56.446" v="304" actId="478"/>
          <ac:spMkLst>
            <pc:docMk/>
            <pc:sldMk cId="1696423619" sldId="293"/>
            <ac:spMk id="44" creationId="{1D44B153-5B00-9048-9573-C97E103CF83E}"/>
          </ac:spMkLst>
        </pc:spChg>
        <pc:spChg chg="mod">
          <ac:chgData name="Lisa Lechner" userId="704fbf6d-352e-4721-b126-489855bab3a6" providerId="ADAL" clId="{CDE4EE97-7CC4-A84B-AD97-EBAB24B3EC09}" dt="2019-04-10T14:27:01.261" v="347" actId="1076"/>
          <ac:spMkLst>
            <pc:docMk/>
            <pc:sldMk cId="1696423619" sldId="293"/>
            <ac:spMk id="46" creationId="{A24A6D39-651C-594A-B04E-F97150D816A9}"/>
          </ac:spMkLst>
        </pc:spChg>
        <pc:grpChg chg="add mod">
          <ac:chgData name="Lisa Lechner" userId="704fbf6d-352e-4721-b126-489855bab3a6" providerId="ADAL" clId="{CDE4EE97-7CC4-A84B-AD97-EBAB24B3EC09}" dt="2019-04-10T14:27:01.261" v="347" actId="1076"/>
          <ac:grpSpMkLst>
            <pc:docMk/>
            <pc:sldMk cId="1696423619" sldId="293"/>
            <ac:grpSpMk id="2" creationId="{9AF9BC1F-8AB3-BF45-A2BC-775C4FB85C8E}"/>
          </ac:grpSpMkLst>
        </pc:grpChg>
        <pc:grpChg chg="del">
          <ac:chgData name="Lisa Lechner" userId="704fbf6d-352e-4721-b126-489855bab3a6" providerId="ADAL" clId="{CDE4EE97-7CC4-A84B-AD97-EBAB24B3EC09}" dt="2019-04-10T14:24:33.557" v="278" actId="478"/>
          <ac:grpSpMkLst>
            <pc:docMk/>
            <pc:sldMk cId="1696423619" sldId="293"/>
            <ac:grpSpMk id="14" creationId="{41302E74-8875-424C-AA19-0202058CA4B0}"/>
          </ac:grpSpMkLst>
        </pc:grpChg>
        <pc:picChg chg="del">
          <ac:chgData name="Lisa Lechner" userId="704fbf6d-352e-4721-b126-489855bab3a6" providerId="ADAL" clId="{CDE4EE97-7CC4-A84B-AD97-EBAB24B3EC09}" dt="2019-04-10T14:24:32.246" v="277" actId="478"/>
          <ac:picMkLst>
            <pc:docMk/>
            <pc:sldMk cId="1696423619" sldId="293"/>
            <ac:picMk id="13" creationId="{7D2BB777-9605-F441-A569-DFE380480A19}"/>
          </ac:picMkLst>
        </pc:picChg>
        <pc:picChg chg="del">
          <ac:chgData name="Lisa Lechner" userId="704fbf6d-352e-4721-b126-489855bab3a6" providerId="ADAL" clId="{CDE4EE97-7CC4-A84B-AD97-EBAB24B3EC09}" dt="2019-04-10T14:24:32.246" v="277" actId="478"/>
          <ac:picMkLst>
            <pc:docMk/>
            <pc:sldMk cId="1696423619" sldId="293"/>
            <ac:picMk id="19" creationId="{CB9B4FE4-C5AF-BC46-A5AF-5AA416457DC2}"/>
          </ac:picMkLst>
        </pc:picChg>
        <pc:picChg chg="add del mod">
          <ac:chgData name="Lisa Lechner" userId="704fbf6d-352e-4721-b126-489855bab3a6" providerId="ADAL" clId="{CDE4EE97-7CC4-A84B-AD97-EBAB24B3EC09}" dt="2019-04-10T14:24:48.956" v="282" actId="164"/>
          <ac:picMkLst>
            <pc:docMk/>
            <pc:sldMk cId="1696423619" sldId="293"/>
            <ac:picMk id="21" creationId="{CC28C83D-0607-7649-BEAF-727EADA7A0BA}"/>
          </ac:picMkLst>
        </pc:picChg>
        <pc:picChg chg="add del mod">
          <ac:chgData name="Lisa Lechner" userId="704fbf6d-352e-4721-b126-489855bab3a6" providerId="ADAL" clId="{CDE4EE97-7CC4-A84B-AD97-EBAB24B3EC09}" dt="2019-04-10T14:24:48.956" v="282" actId="164"/>
          <ac:picMkLst>
            <pc:docMk/>
            <pc:sldMk cId="1696423619" sldId="293"/>
            <ac:picMk id="22" creationId="{05292845-25E8-A844-A82A-455E7AF3DE2F}"/>
          </ac:picMkLst>
        </pc:picChg>
        <pc:picChg chg="add del mod">
          <ac:chgData name="Lisa Lechner" userId="704fbf6d-352e-4721-b126-489855bab3a6" providerId="ADAL" clId="{CDE4EE97-7CC4-A84B-AD97-EBAB24B3EC09}" dt="2019-04-10T14:24:48.956" v="282" actId="164"/>
          <ac:picMkLst>
            <pc:docMk/>
            <pc:sldMk cId="1696423619" sldId="293"/>
            <ac:picMk id="23" creationId="{93D2CC1A-90CB-1042-935E-11EFFAABFADC}"/>
          </ac:picMkLst>
        </pc:picChg>
        <pc:picChg chg="add del mod">
          <ac:chgData name="Lisa Lechner" userId="704fbf6d-352e-4721-b126-489855bab3a6" providerId="ADAL" clId="{CDE4EE97-7CC4-A84B-AD97-EBAB24B3EC09}" dt="2019-04-10T14:24:48.956" v="282" actId="164"/>
          <ac:picMkLst>
            <pc:docMk/>
            <pc:sldMk cId="1696423619" sldId="293"/>
            <ac:picMk id="24" creationId="{A381B554-7DE6-B546-AABA-2E4E67E45058}"/>
          </ac:picMkLst>
        </pc:picChg>
        <pc:picChg chg="add del mod">
          <ac:chgData name="Lisa Lechner" userId="704fbf6d-352e-4721-b126-489855bab3a6" providerId="ADAL" clId="{CDE4EE97-7CC4-A84B-AD97-EBAB24B3EC09}" dt="2019-04-10T14:24:48.956" v="282" actId="164"/>
          <ac:picMkLst>
            <pc:docMk/>
            <pc:sldMk cId="1696423619" sldId="293"/>
            <ac:picMk id="25" creationId="{0C3621A5-9735-284C-8E14-1CB09B051683}"/>
          </ac:picMkLst>
        </pc:picChg>
      </pc:sldChg>
      <pc:sldChg chg="add modNotesTx">
        <pc:chgData name="Lisa Lechner" userId="704fbf6d-352e-4721-b126-489855bab3a6" providerId="ADAL" clId="{CDE4EE97-7CC4-A84B-AD97-EBAB24B3EC09}" dt="2019-04-10T14:27:26.687" v="350" actId="20577"/>
        <pc:sldMkLst>
          <pc:docMk/>
          <pc:sldMk cId="2379336427" sldId="294"/>
        </pc:sldMkLst>
      </pc:sldChg>
    </pc:docChg>
  </pc:docChgLst>
  <pc:docChgLst>
    <pc:chgData name="Lisa Lechner" userId="704fbf6d-352e-4721-b126-489855bab3a6" providerId="ADAL" clId="{53846383-0AC4-9C4A-B198-D96116ABD64B}"/>
    <pc:docChg chg="undo custSel addSld delSld modSld sldOrd modSection">
      <pc:chgData name="Lisa Lechner" userId="704fbf6d-352e-4721-b126-489855bab3a6" providerId="ADAL" clId="{53846383-0AC4-9C4A-B198-D96116ABD64B}" dt="2019-04-10T15:11:11.272" v="932" actId="1076"/>
      <pc:docMkLst>
        <pc:docMk/>
      </pc:docMkLst>
      <pc:sldChg chg="del">
        <pc:chgData name="Lisa Lechner" userId="704fbf6d-352e-4721-b126-489855bab3a6" providerId="ADAL" clId="{53846383-0AC4-9C4A-B198-D96116ABD64B}" dt="2019-04-10T14:29:33.387" v="0" actId="2696"/>
        <pc:sldMkLst>
          <pc:docMk/>
          <pc:sldMk cId="1151287895" sldId="256"/>
        </pc:sldMkLst>
      </pc:sldChg>
      <pc:sldChg chg="del">
        <pc:chgData name="Lisa Lechner" userId="704fbf6d-352e-4721-b126-489855bab3a6" providerId="ADAL" clId="{53846383-0AC4-9C4A-B198-D96116ABD64B}" dt="2019-04-10T14:29:33.407" v="5" actId="2696"/>
        <pc:sldMkLst>
          <pc:docMk/>
          <pc:sldMk cId="4205309223" sldId="274"/>
        </pc:sldMkLst>
      </pc:sldChg>
      <pc:sldChg chg="del">
        <pc:chgData name="Lisa Lechner" userId="704fbf6d-352e-4721-b126-489855bab3a6" providerId="ADAL" clId="{53846383-0AC4-9C4A-B198-D96116ABD64B}" dt="2019-04-10T14:29:33.412" v="6" actId="2696"/>
        <pc:sldMkLst>
          <pc:docMk/>
          <pc:sldMk cId="813042634" sldId="283"/>
        </pc:sldMkLst>
      </pc:sldChg>
      <pc:sldChg chg="del">
        <pc:chgData name="Lisa Lechner" userId="704fbf6d-352e-4721-b126-489855bab3a6" providerId="ADAL" clId="{53846383-0AC4-9C4A-B198-D96116ABD64B}" dt="2019-04-10T14:29:33.423" v="7" actId="2696"/>
        <pc:sldMkLst>
          <pc:docMk/>
          <pc:sldMk cId="3954935523" sldId="284"/>
        </pc:sldMkLst>
      </pc:sldChg>
      <pc:sldChg chg="del">
        <pc:chgData name="Lisa Lechner" userId="704fbf6d-352e-4721-b126-489855bab3a6" providerId="ADAL" clId="{53846383-0AC4-9C4A-B198-D96116ABD64B}" dt="2019-04-10T14:29:33.399" v="3" actId="2696"/>
        <pc:sldMkLst>
          <pc:docMk/>
          <pc:sldMk cId="1200118152" sldId="286"/>
        </pc:sldMkLst>
      </pc:sldChg>
      <pc:sldChg chg="del">
        <pc:chgData name="Lisa Lechner" userId="704fbf6d-352e-4721-b126-489855bab3a6" providerId="ADAL" clId="{53846383-0AC4-9C4A-B198-D96116ABD64B}" dt="2019-04-10T14:29:33.403" v="4" actId="2696"/>
        <pc:sldMkLst>
          <pc:docMk/>
          <pc:sldMk cId="16397392" sldId="287"/>
        </pc:sldMkLst>
      </pc:sldChg>
      <pc:sldChg chg="del">
        <pc:chgData name="Lisa Lechner" userId="704fbf6d-352e-4721-b126-489855bab3a6" providerId="ADAL" clId="{53846383-0AC4-9C4A-B198-D96116ABD64B}" dt="2019-04-10T14:29:33.443" v="8" actId="2696"/>
        <pc:sldMkLst>
          <pc:docMk/>
          <pc:sldMk cId="823761521" sldId="288"/>
        </pc:sldMkLst>
      </pc:sldChg>
      <pc:sldChg chg="del">
        <pc:chgData name="Lisa Lechner" userId="704fbf6d-352e-4721-b126-489855bab3a6" providerId="ADAL" clId="{53846383-0AC4-9C4A-B198-D96116ABD64B}" dt="2019-04-10T14:29:33.395" v="2" actId="2696"/>
        <pc:sldMkLst>
          <pc:docMk/>
          <pc:sldMk cId="2999615577" sldId="289"/>
        </pc:sldMkLst>
      </pc:sldChg>
      <pc:sldChg chg="del">
        <pc:chgData name="Lisa Lechner" userId="704fbf6d-352e-4721-b126-489855bab3a6" providerId="ADAL" clId="{53846383-0AC4-9C4A-B198-D96116ABD64B}" dt="2019-04-10T14:29:33.392" v="1" actId="2696"/>
        <pc:sldMkLst>
          <pc:docMk/>
          <pc:sldMk cId="598275661" sldId="290"/>
        </pc:sldMkLst>
      </pc:sldChg>
      <pc:sldChg chg="addSp delSp modSp add">
        <pc:chgData name="Lisa Lechner" userId="704fbf6d-352e-4721-b126-489855bab3a6" providerId="ADAL" clId="{53846383-0AC4-9C4A-B198-D96116ABD64B}" dt="2019-04-10T14:36:30.965" v="244" actId="1076"/>
        <pc:sldMkLst>
          <pc:docMk/>
          <pc:sldMk cId="1074743707" sldId="295"/>
        </pc:sldMkLst>
        <pc:spChg chg="add mod">
          <ac:chgData name="Lisa Lechner" userId="704fbf6d-352e-4721-b126-489855bab3a6" providerId="ADAL" clId="{53846383-0AC4-9C4A-B198-D96116ABD64B}" dt="2019-04-10T14:36:19.549" v="242" actId="1076"/>
          <ac:spMkLst>
            <pc:docMk/>
            <pc:sldMk cId="1074743707" sldId="295"/>
            <ac:spMk id="3" creationId="{14511F86-07FD-5245-9FBC-DDEE74535BA6}"/>
          </ac:spMkLst>
        </pc:spChg>
        <pc:spChg chg="add mod">
          <ac:chgData name="Lisa Lechner" userId="704fbf6d-352e-4721-b126-489855bab3a6" providerId="ADAL" clId="{53846383-0AC4-9C4A-B198-D96116ABD64B}" dt="2019-04-10T14:30:34.101" v="22" actId="1076"/>
          <ac:spMkLst>
            <pc:docMk/>
            <pc:sldMk cId="1074743707" sldId="295"/>
            <ac:spMk id="14" creationId="{7BBBE536-92FC-1043-B1D3-936BE7328DB5}"/>
          </ac:spMkLst>
        </pc:spChg>
        <pc:spChg chg="add mod">
          <ac:chgData name="Lisa Lechner" userId="704fbf6d-352e-4721-b126-489855bab3a6" providerId="ADAL" clId="{53846383-0AC4-9C4A-B198-D96116ABD64B}" dt="2019-04-10T14:36:19.549" v="242" actId="1076"/>
          <ac:spMkLst>
            <pc:docMk/>
            <pc:sldMk cId="1074743707" sldId="295"/>
            <ac:spMk id="15" creationId="{A0163CFD-6117-7A4C-A2D3-A9AD908DE996}"/>
          </ac:spMkLst>
        </pc:spChg>
        <pc:spChg chg="mod">
          <ac:chgData name="Lisa Lechner" userId="704fbf6d-352e-4721-b126-489855bab3a6" providerId="ADAL" clId="{53846383-0AC4-9C4A-B198-D96116ABD64B}" dt="2019-04-10T14:31:20.943" v="104" actId="1076"/>
          <ac:spMkLst>
            <pc:docMk/>
            <pc:sldMk cId="1074743707" sldId="295"/>
            <ac:spMk id="26" creationId="{5C40F0E9-E202-C546-B4BE-353EDC8FB392}"/>
          </ac:spMkLst>
        </pc:spChg>
        <pc:spChg chg="del">
          <ac:chgData name="Lisa Lechner" userId="704fbf6d-352e-4721-b126-489855bab3a6" providerId="ADAL" clId="{53846383-0AC4-9C4A-B198-D96116ABD64B}" dt="2019-04-10T14:31:12.693" v="100" actId="478"/>
          <ac:spMkLst>
            <pc:docMk/>
            <pc:sldMk cId="1074743707" sldId="295"/>
            <ac:spMk id="27" creationId="{D05DDF16-6E57-EA4F-9CA2-4A70F864DDAE}"/>
          </ac:spMkLst>
        </pc:spChg>
        <pc:spChg chg="mod">
          <ac:chgData name="Lisa Lechner" userId="704fbf6d-352e-4721-b126-489855bab3a6" providerId="ADAL" clId="{53846383-0AC4-9C4A-B198-D96116ABD64B}" dt="2019-04-10T14:31:17.503" v="103" actId="1076"/>
          <ac:spMkLst>
            <pc:docMk/>
            <pc:sldMk cId="1074743707" sldId="295"/>
            <ac:spMk id="37" creationId="{03FF091F-503A-C940-93D1-24B458B72E76}"/>
          </ac:spMkLst>
        </pc:spChg>
        <pc:spChg chg="del">
          <ac:chgData name="Lisa Lechner" userId="704fbf6d-352e-4721-b126-489855bab3a6" providerId="ADAL" clId="{53846383-0AC4-9C4A-B198-D96116ABD64B}" dt="2019-04-10T14:31:13.959" v="101" actId="478"/>
          <ac:spMkLst>
            <pc:docMk/>
            <pc:sldMk cId="1074743707" sldId="295"/>
            <ac:spMk id="46" creationId="{A24A6D39-651C-594A-B04E-F97150D816A9}"/>
          </ac:spMkLst>
        </pc:spChg>
        <pc:spChg chg="add mod">
          <ac:chgData name="Lisa Lechner" userId="704fbf6d-352e-4721-b126-489855bab3a6" providerId="ADAL" clId="{53846383-0AC4-9C4A-B198-D96116ABD64B}" dt="2019-04-10T14:36:19.549" v="242" actId="1076"/>
          <ac:spMkLst>
            <pc:docMk/>
            <pc:sldMk cId="1074743707" sldId="295"/>
            <ac:spMk id="63" creationId="{0A396E2E-E39E-8043-B933-49CC60C98880}"/>
          </ac:spMkLst>
        </pc:spChg>
        <pc:spChg chg="add mod">
          <ac:chgData name="Lisa Lechner" userId="704fbf6d-352e-4721-b126-489855bab3a6" providerId="ADAL" clId="{53846383-0AC4-9C4A-B198-D96116ABD64B}" dt="2019-04-10T14:36:19.549" v="242" actId="1076"/>
          <ac:spMkLst>
            <pc:docMk/>
            <pc:sldMk cId="1074743707" sldId="295"/>
            <ac:spMk id="64" creationId="{16BB88F1-02DD-744D-80F4-CF31A0716C98}"/>
          </ac:spMkLst>
        </pc:spChg>
        <pc:spChg chg="add mod">
          <ac:chgData name="Lisa Lechner" userId="704fbf6d-352e-4721-b126-489855bab3a6" providerId="ADAL" clId="{53846383-0AC4-9C4A-B198-D96116ABD64B}" dt="2019-04-10T14:36:19.549" v="242" actId="1076"/>
          <ac:spMkLst>
            <pc:docMk/>
            <pc:sldMk cId="1074743707" sldId="295"/>
            <ac:spMk id="65" creationId="{81857065-D39C-7348-A8C1-B4130B5CB99B}"/>
          </ac:spMkLst>
        </pc:spChg>
        <pc:spChg chg="add mod">
          <ac:chgData name="Lisa Lechner" userId="704fbf6d-352e-4721-b126-489855bab3a6" providerId="ADAL" clId="{53846383-0AC4-9C4A-B198-D96116ABD64B}" dt="2019-04-10T14:36:19.549" v="242" actId="1076"/>
          <ac:spMkLst>
            <pc:docMk/>
            <pc:sldMk cId="1074743707" sldId="295"/>
            <ac:spMk id="66" creationId="{71F72118-DCBC-3146-8716-976BD80C52FC}"/>
          </ac:spMkLst>
        </pc:spChg>
        <pc:spChg chg="add mod">
          <ac:chgData name="Lisa Lechner" userId="704fbf6d-352e-4721-b126-489855bab3a6" providerId="ADAL" clId="{53846383-0AC4-9C4A-B198-D96116ABD64B}" dt="2019-04-10T14:36:19.549" v="242" actId="1076"/>
          <ac:spMkLst>
            <pc:docMk/>
            <pc:sldMk cId="1074743707" sldId="295"/>
            <ac:spMk id="67" creationId="{02DBD034-B5C9-514C-A7EA-B12791334AA7}"/>
          </ac:spMkLst>
        </pc:spChg>
        <pc:spChg chg="add mod">
          <ac:chgData name="Lisa Lechner" userId="704fbf6d-352e-4721-b126-489855bab3a6" providerId="ADAL" clId="{53846383-0AC4-9C4A-B198-D96116ABD64B}" dt="2019-04-10T14:36:30.965" v="244" actId="1076"/>
          <ac:spMkLst>
            <pc:docMk/>
            <pc:sldMk cId="1074743707" sldId="295"/>
            <ac:spMk id="68" creationId="{C5603BBE-5F92-2445-8866-91D74FC6A9A3}"/>
          </ac:spMkLst>
        </pc:spChg>
        <pc:spChg chg="add mod">
          <ac:chgData name="Lisa Lechner" userId="704fbf6d-352e-4721-b126-489855bab3a6" providerId="ADAL" clId="{53846383-0AC4-9C4A-B198-D96116ABD64B}" dt="2019-04-10T14:36:30.965" v="244" actId="1076"/>
          <ac:spMkLst>
            <pc:docMk/>
            <pc:sldMk cId="1074743707" sldId="295"/>
            <ac:spMk id="69" creationId="{02186AC6-8A19-494A-A38F-D8B6E1CC1053}"/>
          </ac:spMkLst>
        </pc:spChg>
        <pc:spChg chg="add mod">
          <ac:chgData name="Lisa Lechner" userId="704fbf6d-352e-4721-b126-489855bab3a6" providerId="ADAL" clId="{53846383-0AC4-9C4A-B198-D96116ABD64B}" dt="2019-04-10T14:36:30.965" v="244" actId="1076"/>
          <ac:spMkLst>
            <pc:docMk/>
            <pc:sldMk cId="1074743707" sldId="295"/>
            <ac:spMk id="70" creationId="{A04AD5F0-D1B7-264B-B009-165D7B1EB6E1}"/>
          </ac:spMkLst>
        </pc:spChg>
        <pc:spChg chg="add mod">
          <ac:chgData name="Lisa Lechner" userId="704fbf6d-352e-4721-b126-489855bab3a6" providerId="ADAL" clId="{53846383-0AC4-9C4A-B198-D96116ABD64B}" dt="2019-04-10T14:36:30.965" v="244" actId="1076"/>
          <ac:spMkLst>
            <pc:docMk/>
            <pc:sldMk cId="1074743707" sldId="295"/>
            <ac:spMk id="71" creationId="{E24A340B-1A4B-704C-9B45-060A85483E54}"/>
          </ac:spMkLst>
        </pc:spChg>
        <pc:grpChg chg="del">
          <ac:chgData name="Lisa Lechner" userId="704fbf6d-352e-4721-b126-489855bab3a6" providerId="ADAL" clId="{53846383-0AC4-9C4A-B198-D96116ABD64B}" dt="2019-04-10T14:31:10.940" v="99" actId="478"/>
          <ac:grpSpMkLst>
            <pc:docMk/>
            <pc:sldMk cId="1074743707" sldId="295"/>
            <ac:grpSpMk id="2" creationId="{9AF9BC1F-8AB3-BF45-A2BC-775C4FB85C8E}"/>
          </ac:grpSpMkLst>
        </pc:grpChg>
        <pc:grpChg chg="add mod">
          <ac:chgData name="Lisa Lechner" userId="704fbf6d-352e-4721-b126-489855bab3a6" providerId="ADAL" clId="{53846383-0AC4-9C4A-B198-D96116ABD64B}" dt="2019-04-10T14:36:19.549" v="242" actId="1076"/>
          <ac:grpSpMkLst>
            <pc:docMk/>
            <pc:sldMk cId="1074743707" sldId="295"/>
            <ac:grpSpMk id="16" creationId="{5013A69A-D5CF-8D4C-804F-B1D19199EED2}"/>
          </ac:grpSpMkLst>
        </pc:grpChg>
      </pc:sldChg>
      <pc:sldChg chg="addSp delSp modSp add modNotesTx">
        <pc:chgData name="Lisa Lechner" userId="704fbf6d-352e-4721-b126-489855bab3a6" providerId="ADAL" clId="{53846383-0AC4-9C4A-B198-D96116ABD64B}" dt="2019-04-10T14:46:53.215" v="409" actId="1076"/>
        <pc:sldMkLst>
          <pc:docMk/>
          <pc:sldMk cId="1426157165" sldId="296"/>
        </pc:sldMkLst>
        <pc:spChg chg="add del">
          <ac:chgData name="Lisa Lechner" userId="704fbf6d-352e-4721-b126-489855bab3a6" providerId="ADAL" clId="{53846383-0AC4-9C4A-B198-D96116ABD64B}" dt="2019-04-10T14:36:52.422" v="248" actId="478"/>
          <ac:spMkLst>
            <pc:docMk/>
            <pc:sldMk cId="1426157165" sldId="296"/>
            <ac:spMk id="3" creationId="{14511F86-07FD-5245-9FBC-DDEE74535BA6}"/>
          </ac:spMkLst>
        </pc:spChg>
        <pc:spChg chg="add del">
          <ac:chgData name="Lisa Lechner" userId="704fbf6d-352e-4721-b126-489855bab3a6" providerId="ADAL" clId="{53846383-0AC4-9C4A-B198-D96116ABD64B}" dt="2019-04-10T14:36:52.422" v="248" actId="478"/>
          <ac:spMkLst>
            <pc:docMk/>
            <pc:sldMk cId="1426157165" sldId="296"/>
            <ac:spMk id="15" creationId="{A0163CFD-6117-7A4C-A2D3-A9AD908DE996}"/>
          </ac:spMkLst>
        </pc:spChg>
        <pc:spChg chg="add del mod">
          <ac:chgData name="Lisa Lechner" userId="704fbf6d-352e-4721-b126-489855bab3a6" providerId="ADAL" clId="{53846383-0AC4-9C4A-B198-D96116ABD64B}" dt="2019-04-10T14:46:53.215" v="409" actId="1076"/>
          <ac:spMkLst>
            <pc:docMk/>
            <pc:sldMk cId="1426157165" sldId="296"/>
            <ac:spMk id="26" creationId="{5C40F0E9-E202-C546-B4BE-353EDC8FB392}"/>
          </ac:spMkLst>
        </pc:spChg>
        <pc:spChg chg="add del">
          <ac:chgData name="Lisa Lechner" userId="704fbf6d-352e-4721-b126-489855bab3a6" providerId="ADAL" clId="{53846383-0AC4-9C4A-B198-D96116ABD64B}" dt="2019-04-10T14:36:52.422" v="248" actId="478"/>
          <ac:spMkLst>
            <pc:docMk/>
            <pc:sldMk cId="1426157165" sldId="296"/>
            <ac:spMk id="63" creationId="{0A396E2E-E39E-8043-B933-49CC60C98880}"/>
          </ac:spMkLst>
        </pc:spChg>
        <pc:spChg chg="add del">
          <ac:chgData name="Lisa Lechner" userId="704fbf6d-352e-4721-b126-489855bab3a6" providerId="ADAL" clId="{53846383-0AC4-9C4A-B198-D96116ABD64B}" dt="2019-04-10T14:36:52.422" v="248" actId="478"/>
          <ac:spMkLst>
            <pc:docMk/>
            <pc:sldMk cId="1426157165" sldId="296"/>
            <ac:spMk id="64" creationId="{16BB88F1-02DD-744D-80F4-CF31A0716C98}"/>
          </ac:spMkLst>
        </pc:spChg>
        <pc:spChg chg="add del">
          <ac:chgData name="Lisa Lechner" userId="704fbf6d-352e-4721-b126-489855bab3a6" providerId="ADAL" clId="{53846383-0AC4-9C4A-B198-D96116ABD64B}" dt="2019-04-10T14:36:52.422" v="248" actId="478"/>
          <ac:spMkLst>
            <pc:docMk/>
            <pc:sldMk cId="1426157165" sldId="296"/>
            <ac:spMk id="65" creationId="{81857065-D39C-7348-A8C1-B4130B5CB99B}"/>
          </ac:spMkLst>
        </pc:spChg>
        <pc:spChg chg="add del">
          <ac:chgData name="Lisa Lechner" userId="704fbf6d-352e-4721-b126-489855bab3a6" providerId="ADAL" clId="{53846383-0AC4-9C4A-B198-D96116ABD64B}" dt="2019-04-10T14:36:52.422" v="248" actId="478"/>
          <ac:spMkLst>
            <pc:docMk/>
            <pc:sldMk cId="1426157165" sldId="296"/>
            <ac:spMk id="66" creationId="{71F72118-DCBC-3146-8716-976BD80C52FC}"/>
          </ac:spMkLst>
        </pc:spChg>
        <pc:spChg chg="add del">
          <ac:chgData name="Lisa Lechner" userId="704fbf6d-352e-4721-b126-489855bab3a6" providerId="ADAL" clId="{53846383-0AC4-9C4A-B198-D96116ABD64B}" dt="2019-04-10T14:36:52.422" v="248" actId="478"/>
          <ac:spMkLst>
            <pc:docMk/>
            <pc:sldMk cId="1426157165" sldId="296"/>
            <ac:spMk id="67" creationId="{02DBD034-B5C9-514C-A7EA-B12791334AA7}"/>
          </ac:spMkLst>
        </pc:spChg>
        <pc:spChg chg="add del">
          <ac:chgData name="Lisa Lechner" userId="704fbf6d-352e-4721-b126-489855bab3a6" providerId="ADAL" clId="{53846383-0AC4-9C4A-B198-D96116ABD64B}" dt="2019-04-10T14:36:52.422" v="248" actId="478"/>
          <ac:spMkLst>
            <pc:docMk/>
            <pc:sldMk cId="1426157165" sldId="296"/>
            <ac:spMk id="68" creationId="{C5603BBE-5F92-2445-8866-91D74FC6A9A3}"/>
          </ac:spMkLst>
        </pc:spChg>
        <pc:spChg chg="add del">
          <ac:chgData name="Lisa Lechner" userId="704fbf6d-352e-4721-b126-489855bab3a6" providerId="ADAL" clId="{53846383-0AC4-9C4A-B198-D96116ABD64B}" dt="2019-04-10T14:36:52.422" v="248" actId="478"/>
          <ac:spMkLst>
            <pc:docMk/>
            <pc:sldMk cId="1426157165" sldId="296"/>
            <ac:spMk id="69" creationId="{02186AC6-8A19-494A-A38F-D8B6E1CC1053}"/>
          </ac:spMkLst>
        </pc:spChg>
        <pc:spChg chg="add del">
          <ac:chgData name="Lisa Lechner" userId="704fbf6d-352e-4721-b126-489855bab3a6" providerId="ADAL" clId="{53846383-0AC4-9C4A-B198-D96116ABD64B}" dt="2019-04-10T14:36:52.422" v="248" actId="478"/>
          <ac:spMkLst>
            <pc:docMk/>
            <pc:sldMk cId="1426157165" sldId="296"/>
            <ac:spMk id="70" creationId="{A04AD5F0-D1B7-264B-B009-165D7B1EB6E1}"/>
          </ac:spMkLst>
        </pc:spChg>
        <pc:spChg chg="add del">
          <ac:chgData name="Lisa Lechner" userId="704fbf6d-352e-4721-b126-489855bab3a6" providerId="ADAL" clId="{53846383-0AC4-9C4A-B198-D96116ABD64B}" dt="2019-04-10T14:36:52.422" v="248" actId="478"/>
          <ac:spMkLst>
            <pc:docMk/>
            <pc:sldMk cId="1426157165" sldId="296"/>
            <ac:spMk id="71" creationId="{E24A340B-1A4B-704C-9B45-060A85483E54}"/>
          </ac:spMkLst>
        </pc:spChg>
        <pc:spChg chg="add mod">
          <ac:chgData name="Lisa Lechner" userId="704fbf6d-352e-4721-b126-489855bab3a6" providerId="ADAL" clId="{53846383-0AC4-9C4A-B198-D96116ABD64B}" dt="2019-04-10T14:46:53.215" v="409" actId="1076"/>
          <ac:spMkLst>
            <pc:docMk/>
            <pc:sldMk cId="1426157165" sldId="296"/>
            <ac:spMk id="73" creationId="{995B426D-14E4-EE48-A002-8813BBE14DB1}"/>
          </ac:spMkLst>
        </pc:spChg>
        <pc:grpChg chg="add del">
          <ac:chgData name="Lisa Lechner" userId="704fbf6d-352e-4721-b126-489855bab3a6" providerId="ADAL" clId="{53846383-0AC4-9C4A-B198-D96116ABD64B}" dt="2019-04-10T14:36:52.422" v="248" actId="478"/>
          <ac:grpSpMkLst>
            <pc:docMk/>
            <pc:sldMk cId="1426157165" sldId="296"/>
            <ac:grpSpMk id="16" creationId="{5013A69A-D5CF-8D4C-804F-B1D19199EED2}"/>
          </ac:grpSpMkLst>
        </pc:grpChg>
        <pc:picChg chg="add del mod">
          <ac:chgData name="Lisa Lechner" userId="704fbf6d-352e-4721-b126-489855bab3a6" providerId="ADAL" clId="{53846383-0AC4-9C4A-B198-D96116ABD64B}" dt="2019-04-10T14:37:28.966" v="252" actId="478"/>
          <ac:picMkLst>
            <pc:docMk/>
            <pc:sldMk cId="1426157165" sldId="296"/>
            <ac:picMk id="72" creationId="{20C3982A-0563-E245-BCDE-7A06B34E429D}"/>
          </ac:picMkLst>
        </pc:picChg>
      </pc:sldChg>
      <pc:sldChg chg="addSp delSp modSp add modNotesTx">
        <pc:chgData name="Lisa Lechner" userId="704fbf6d-352e-4721-b126-489855bab3a6" providerId="ADAL" clId="{53846383-0AC4-9C4A-B198-D96116ABD64B}" dt="2019-04-10T15:10:36.718" v="930" actId="1076"/>
        <pc:sldMkLst>
          <pc:docMk/>
          <pc:sldMk cId="1591478313" sldId="297"/>
        </pc:sldMkLst>
        <pc:spChg chg="mod">
          <ac:chgData name="Lisa Lechner" userId="704fbf6d-352e-4721-b126-489855bab3a6" providerId="ADAL" clId="{53846383-0AC4-9C4A-B198-D96116ABD64B}" dt="2019-04-10T14:39:26.192" v="285" actId="20577"/>
          <ac:spMkLst>
            <pc:docMk/>
            <pc:sldMk cId="1591478313" sldId="297"/>
            <ac:spMk id="14" creationId="{7BBBE536-92FC-1043-B1D3-936BE7328DB5}"/>
          </ac:spMkLst>
        </pc:spChg>
        <pc:spChg chg="mod">
          <ac:chgData name="Lisa Lechner" userId="704fbf6d-352e-4721-b126-489855bab3a6" providerId="ADAL" clId="{53846383-0AC4-9C4A-B198-D96116ABD64B}" dt="2019-04-10T15:10:29.273" v="929" actId="1076"/>
          <ac:spMkLst>
            <pc:docMk/>
            <pc:sldMk cId="1591478313" sldId="297"/>
            <ac:spMk id="26" creationId="{5C40F0E9-E202-C546-B4BE-353EDC8FB392}"/>
          </ac:spMkLst>
        </pc:spChg>
        <pc:spChg chg="add mod">
          <ac:chgData name="Lisa Lechner" userId="704fbf6d-352e-4721-b126-489855bab3a6" providerId="ADAL" clId="{53846383-0AC4-9C4A-B198-D96116ABD64B}" dt="2019-04-10T14:40:01.671" v="338" actId="164"/>
          <ac:spMkLst>
            <pc:docMk/>
            <pc:sldMk cId="1591478313" sldId="297"/>
            <ac:spMk id="49" creationId="{3261AC0E-526A-964E-9BB5-F1CF5622DCF1}"/>
          </ac:spMkLst>
        </pc:spChg>
        <pc:spChg chg="add mod">
          <ac:chgData name="Lisa Lechner" userId="704fbf6d-352e-4721-b126-489855bab3a6" providerId="ADAL" clId="{53846383-0AC4-9C4A-B198-D96116ABD64B}" dt="2019-04-10T14:40:01.671" v="338" actId="164"/>
          <ac:spMkLst>
            <pc:docMk/>
            <pc:sldMk cId="1591478313" sldId="297"/>
            <ac:spMk id="50" creationId="{0BE27ADC-2163-BA4A-87E3-DB7D799A3D31}"/>
          </ac:spMkLst>
        </pc:spChg>
        <pc:spChg chg="add mod">
          <ac:chgData name="Lisa Lechner" userId="704fbf6d-352e-4721-b126-489855bab3a6" providerId="ADAL" clId="{53846383-0AC4-9C4A-B198-D96116ABD64B}" dt="2019-04-10T15:10:36.718" v="930" actId="1076"/>
          <ac:spMkLst>
            <pc:docMk/>
            <pc:sldMk cId="1591478313" sldId="297"/>
            <ac:spMk id="51" creationId="{DAD93DA2-7DEB-5945-A960-2200BA040E3C}"/>
          </ac:spMkLst>
        </pc:spChg>
        <pc:spChg chg="add mod">
          <ac:chgData name="Lisa Lechner" userId="704fbf6d-352e-4721-b126-489855bab3a6" providerId="ADAL" clId="{53846383-0AC4-9C4A-B198-D96116ABD64B}" dt="2019-04-10T15:10:36.718" v="930" actId="1076"/>
          <ac:spMkLst>
            <pc:docMk/>
            <pc:sldMk cId="1591478313" sldId="297"/>
            <ac:spMk id="52" creationId="{CE1811B3-2329-9F4E-87B9-08D324A82083}"/>
          </ac:spMkLst>
        </pc:spChg>
        <pc:spChg chg="add mod">
          <ac:chgData name="Lisa Lechner" userId="704fbf6d-352e-4721-b126-489855bab3a6" providerId="ADAL" clId="{53846383-0AC4-9C4A-B198-D96116ABD64B}" dt="2019-04-10T15:10:36.718" v="930" actId="1076"/>
          <ac:spMkLst>
            <pc:docMk/>
            <pc:sldMk cId="1591478313" sldId="297"/>
            <ac:spMk id="53" creationId="{A812A1D1-3B9F-5C41-94D8-CDF3B909F463}"/>
          </ac:spMkLst>
        </pc:spChg>
        <pc:spChg chg="add mod">
          <ac:chgData name="Lisa Lechner" userId="704fbf6d-352e-4721-b126-489855bab3a6" providerId="ADAL" clId="{53846383-0AC4-9C4A-B198-D96116ABD64B}" dt="2019-04-10T15:10:36.718" v="930" actId="1076"/>
          <ac:spMkLst>
            <pc:docMk/>
            <pc:sldMk cId="1591478313" sldId="297"/>
            <ac:spMk id="54" creationId="{CCA7F226-7AA0-D242-9851-1FF67294788A}"/>
          </ac:spMkLst>
        </pc:spChg>
        <pc:spChg chg="add mod">
          <ac:chgData name="Lisa Lechner" userId="704fbf6d-352e-4721-b126-489855bab3a6" providerId="ADAL" clId="{53846383-0AC4-9C4A-B198-D96116ABD64B}" dt="2019-04-10T15:10:36.718" v="930" actId="1076"/>
          <ac:spMkLst>
            <pc:docMk/>
            <pc:sldMk cId="1591478313" sldId="297"/>
            <ac:spMk id="55" creationId="{0CE04213-D1EF-954D-9543-3824899A3618}"/>
          </ac:spMkLst>
        </pc:spChg>
        <pc:spChg chg="add mod">
          <ac:chgData name="Lisa Lechner" userId="704fbf6d-352e-4721-b126-489855bab3a6" providerId="ADAL" clId="{53846383-0AC4-9C4A-B198-D96116ABD64B}" dt="2019-04-10T15:10:36.718" v="930" actId="1076"/>
          <ac:spMkLst>
            <pc:docMk/>
            <pc:sldMk cId="1591478313" sldId="297"/>
            <ac:spMk id="56" creationId="{9D881EE2-3BD3-E64C-9118-E2C64003A7A6}"/>
          </ac:spMkLst>
        </pc:spChg>
        <pc:spChg chg="del">
          <ac:chgData name="Lisa Lechner" userId="704fbf6d-352e-4721-b126-489855bab3a6" providerId="ADAL" clId="{53846383-0AC4-9C4A-B198-D96116ABD64B}" dt="2019-04-10T14:39:19.886" v="283" actId="478"/>
          <ac:spMkLst>
            <pc:docMk/>
            <pc:sldMk cId="1591478313" sldId="297"/>
            <ac:spMk id="73" creationId="{995B426D-14E4-EE48-A002-8813BBE14DB1}"/>
          </ac:spMkLst>
        </pc:spChg>
        <pc:grpChg chg="add mod">
          <ac:chgData name="Lisa Lechner" userId="704fbf6d-352e-4721-b126-489855bab3a6" providerId="ADAL" clId="{53846383-0AC4-9C4A-B198-D96116ABD64B}" dt="2019-04-10T15:10:36.718" v="930" actId="1076"/>
          <ac:grpSpMkLst>
            <pc:docMk/>
            <pc:sldMk cId="1591478313" sldId="297"/>
            <ac:grpSpMk id="2" creationId="{075C9035-95C9-5D46-AA61-B22F65314343}"/>
          </ac:grpSpMkLst>
        </pc:grpChg>
        <pc:grpChg chg="add mod">
          <ac:chgData name="Lisa Lechner" userId="704fbf6d-352e-4721-b126-489855bab3a6" providerId="ADAL" clId="{53846383-0AC4-9C4A-B198-D96116ABD64B}" dt="2019-04-10T14:40:01.671" v="338" actId="164"/>
          <ac:grpSpMkLst>
            <pc:docMk/>
            <pc:sldMk cId="1591478313" sldId="297"/>
            <ac:grpSpMk id="8" creationId="{809D21CB-4C18-734B-8170-E952EC9C043F}"/>
          </ac:grpSpMkLst>
        </pc:grpChg>
      </pc:sldChg>
      <pc:sldChg chg="addSp delSp modSp add ord">
        <pc:chgData name="Lisa Lechner" userId="704fbf6d-352e-4721-b126-489855bab3a6" providerId="ADAL" clId="{53846383-0AC4-9C4A-B198-D96116ABD64B}" dt="2019-04-10T15:10:20.144" v="927" actId="1076"/>
        <pc:sldMkLst>
          <pc:docMk/>
          <pc:sldMk cId="4219299070" sldId="298"/>
        </pc:sldMkLst>
        <pc:spChg chg="add mod">
          <ac:chgData name="Lisa Lechner" userId="704fbf6d-352e-4721-b126-489855bab3a6" providerId="ADAL" clId="{53846383-0AC4-9C4A-B198-D96116ABD64B}" dt="2019-04-10T15:10:16.326" v="926" actId="1076"/>
          <ac:spMkLst>
            <pc:docMk/>
            <pc:sldMk cId="4219299070" sldId="298"/>
            <ac:spMk id="8" creationId="{D3395D4D-B6CD-A840-AF45-99B751B7CA33}"/>
          </ac:spMkLst>
        </pc:spChg>
        <pc:spChg chg="mod">
          <ac:chgData name="Lisa Lechner" userId="704fbf6d-352e-4721-b126-489855bab3a6" providerId="ADAL" clId="{53846383-0AC4-9C4A-B198-D96116ABD64B}" dt="2019-04-10T14:44:17.854" v="387" actId="20577"/>
          <ac:spMkLst>
            <pc:docMk/>
            <pc:sldMk cId="4219299070" sldId="298"/>
            <ac:spMk id="14" creationId="{7BBBE536-92FC-1043-B1D3-936BE7328DB5}"/>
          </ac:spMkLst>
        </pc:spChg>
        <pc:spChg chg="mod">
          <ac:chgData name="Lisa Lechner" userId="704fbf6d-352e-4721-b126-489855bab3a6" providerId="ADAL" clId="{53846383-0AC4-9C4A-B198-D96116ABD64B}" dt="2019-04-10T15:10:20.144" v="927" actId="1076"/>
          <ac:spMkLst>
            <pc:docMk/>
            <pc:sldMk cId="4219299070" sldId="298"/>
            <ac:spMk id="26" creationId="{5C40F0E9-E202-C546-B4BE-353EDC8FB392}"/>
          </ac:spMkLst>
        </pc:spChg>
        <pc:spChg chg="del mod">
          <ac:chgData name="Lisa Lechner" userId="704fbf6d-352e-4721-b126-489855bab3a6" providerId="ADAL" clId="{53846383-0AC4-9C4A-B198-D96116ABD64B}" dt="2019-04-10T14:44:27.398" v="389" actId="478"/>
          <ac:spMkLst>
            <pc:docMk/>
            <pc:sldMk cId="4219299070" sldId="298"/>
            <ac:spMk id="73" creationId="{995B426D-14E4-EE48-A002-8813BBE14DB1}"/>
          </ac:spMkLst>
        </pc:spChg>
      </pc:sldChg>
      <pc:sldChg chg="addSp delSp modSp add ord modNotesTx">
        <pc:chgData name="Lisa Lechner" userId="704fbf6d-352e-4721-b126-489855bab3a6" providerId="ADAL" clId="{53846383-0AC4-9C4A-B198-D96116ABD64B}" dt="2019-04-10T14:50:21.406" v="520" actId="20577"/>
        <pc:sldMkLst>
          <pc:docMk/>
          <pc:sldMk cId="2797575897" sldId="299"/>
        </pc:sldMkLst>
        <pc:spChg chg="del">
          <ac:chgData name="Lisa Lechner" userId="704fbf6d-352e-4721-b126-489855bab3a6" providerId="ADAL" clId="{53846383-0AC4-9C4A-B198-D96116ABD64B}" dt="2019-04-10T14:47:27.778" v="413" actId="478"/>
          <ac:spMkLst>
            <pc:docMk/>
            <pc:sldMk cId="2797575897" sldId="299"/>
            <ac:spMk id="3" creationId="{14511F86-07FD-5245-9FBC-DDEE74535BA6}"/>
          </ac:spMkLst>
        </pc:spChg>
        <pc:spChg chg="mod">
          <ac:chgData name="Lisa Lechner" userId="704fbf6d-352e-4721-b126-489855bab3a6" providerId="ADAL" clId="{53846383-0AC4-9C4A-B198-D96116ABD64B}" dt="2019-04-10T14:50:21.406" v="520" actId="20577"/>
          <ac:spMkLst>
            <pc:docMk/>
            <pc:sldMk cId="2797575897" sldId="299"/>
            <ac:spMk id="14" creationId="{7BBBE536-92FC-1043-B1D3-936BE7328DB5}"/>
          </ac:spMkLst>
        </pc:spChg>
        <pc:spChg chg="del">
          <ac:chgData name="Lisa Lechner" userId="704fbf6d-352e-4721-b126-489855bab3a6" providerId="ADAL" clId="{53846383-0AC4-9C4A-B198-D96116ABD64B}" dt="2019-04-10T14:47:27.778" v="413" actId="478"/>
          <ac:spMkLst>
            <pc:docMk/>
            <pc:sldMk cId="2797575897" sldId="299"/>
            <ac:spMk id="15" creationId="{A0163CFD-6117-7A4C-A2D3-A9AD908DE996}"/>
          </ac:spMkLst>
        </pc:spChg>
        <pc:spChg chg="mod">
          <ac:chgData name="Lisa Lechner" userId="704fbf6d-352e-4721-b126-489855bab3a6" providerId="ADAL" clId="{53846383-0AC4-9C4A-B198-D96116ABD64B}" dt="2019-04-10T14:47:46.785" v="444" actId="1076"/>
          <ac:spMkLst>
            <pc:docMk/>
            <pc:sldMk cId="2797575897" sldId="299"/>
            <ac:spMk id="26" creationId="{5C40F0E9-E202-C546-B4BE-353EDC8FB392}"/>
          </ac:spMkLst>
        </pc:spChg>
        <pc:spChg chg="del">
          <ac:chgData name="Lisa Lechner" userId="704fbf6d-352e-4721-b126-489855bab3a6" providerId="ADAL" clId="{53846383-0AC4-9C4A-B198-D96116ABD64B}" dt="2019-04-10T14:47:27.778" v="413" actId="478"/>
          <ac:spMkLst>
            <pc:docMk/>
            <pc:sldMk cId="2797575897" sldId="299"/>
            <ac:spMk id="63" creationId="{0A396E2E-E39E-8043-B933-49CC60C98880}"/>
          </ac:spMkLst>
        </pc:spChg>
        <pc:spChg chg="del">
          <ac:chgData name="Lisa Lechner" userId="704fbf6d-352e-4721-b126-489855bab3a6" providerId="ADAL" clId="{53846383-0AC4-9C4A-B198-D96116ABD64B}" dt="2019-04-10T14:47:27.778" v="413" actId="478"/>
          <ac:spMkLst>
            <pc:docMk/>
            <pc:sldMk cId="2797575897" sldId="299"/>
            <ac:spMk id="64" creationId="{16BB88F1-02DD-744D-80F4-CF31A0716C98}"/>
          </ac:spMkLst>
        </pc:spChg>
        <pc:spChg chg="del">
          <ac:chgData name="Lisa Lechner" userId="704fbf6d-352e-4721-b126-489855bab3a6" providerId="ADAL" clId="{53846383-0AC4-9C4A-B198-D96116ABD64B}" dt="2019-04-10T14:47:27.778" v="413" actId="478"/>
          <ac:spMkLst>
            <pc:docMk/>
            <pc:sldMk cId="2797575897" sldId="299"/>
            <ac:spMk id="65" creationId="{81857065-D39C-7348-A8C1-B4130B5CB99B}"/>
          </ac:spMkLst>
        </pc:spChg>
        <pc:spChg chg="del">
          <ac:chgData name="Lisa Lechner" userId="704fbf6d-352e-4721-b126-489855bab3a6" providerId="ADAL" clId="{53846383-0AC4-9C4A-B198-D96116ABD64B}" dt="2019-04-10T14:47:27.778" v="413" actId="478"/>
          <ac:spMkLst>
            <pc:docMk/>
            <pc:sldMk cId="2797575897" sldId="299"/>
            <ac:spMk id="66" creationId="{71F72118-DCBC-3146-8716-976BD80C52FC}"/>
          </ac:spMkLst>
        </pc:spChg>
        <pc:spChg chg="del">
          <ac:chgData name="Lisa Lechner" userId="704fbf6d-352e-4721-b126-489855bab3a6" providerId="ADAL" clId="{53846383-0AC4-9C4A-B198-D96116ABD64B}" dt="2019-04-10T14:47:27.778" v="413" actId="478"/>
          <ac:spMkLst>
            <pc:docMk/>
            <pc:sldMk cId="2797575897" sldId="299"/>
            <ac:spMk id="67" creationId="{02DBD034-B5C9-514C-A7EA-B12791334AA7}"/>
          </ac:spMkLst>
        </pc:spChg>
        <pc:spChg chg="del">
          <ac:chgData name="Lisa Lechner" userId="704fbf6d-352e-4721-b126-489855bab3a6" providerId="ADAL" clId="{53846383-0AC4-9C4A-B198-D96116ABD64B}" dt="2019-04-10T14:47:27.778" v="413" actId="478"/>
          <ac:spMkLst>
            <pc:docMk/>
            <pc:sldMk cId="2797575897" sldId="299"/>
            <ac:spMk id="68" creationId="{C5603BBE-5F92-2445-8866-91D74FC6A9A3}"/>
          </ac:spMkLst>
        </pc:spChg>
        <pc:spChg chg="del">
          <ac:chgData name="Lisa Lechner" userId="704fbf6d-352e-4721-b126-489855bab3a6" providerId="ADAL" clId="{53846383-0AC4-9C4A-B198-D96116ABD64B}" dt="2019-04-10T14:47:27.778" v="413" actId="478"/>
          <ac:spMkLst>
            <pc:docMk/>
            <pc:sldMk cId="2797575897" sldId="299"/>
            <ac:spMk id="69" creationId="{02186AC6-8A19-494A-A38F-D8B6E1CC1053}"/>
          </ac:spMkLst>
        </pc:spChg>
        <pc:spChg chg="del">
          <ac:chgData name="Lisa Lechner" userId="704fbf6d-352e-4721-b126-489855bab3a6" providerId="ADAL" clId="{53846383-0AC4-9C4A-B198-D96116ABD64B}" dt="2019-04-10T14:47:27.778" v="413" actId="478"/>
          <ac:spMkLst>
            <pc:docMk/>
            <pc:sldMk cId="2797575897" sldId="299"/>
            <ac:spMk id="70" creationId="{A04AD5F0-D1B7-264B-B009-165D7B1EB6E1}"/>
          </ac:spMkLst>
        </pc:spChg>
        <pc:spChg chg="del">
          <ac:chgData name="Lisa Lechner" userId="704fbf6d-352e-4721-b126-489855bab3a6" providerId="ADAL" clId="{53846383-0AC4-9C4A-B198-D96116ABD64B}" dt="2019-04-10T14:47:27.778" v="413" actId="478"/>
          <ac:spMkLst>
            <pc:docMk/>
            <pc:sldMk cId="2797575897" sldId="299"/>
            <ac:spMk id="71" creationId="{E24A340B-1A4B-704C-9B45-060A85483E54}"/>
          </ac:spMkLst>
        </pc:spChg>
        <pc:spChg chg="add mod">
          <ac:chgData name="Lisa Lechner" userId="704fbf6d-352e-4721-b126-489855bab3a6" providerId="ADAL" clId="{53846383-0AC4-9C4A-B198-D96116ABD64B}" dt="2019-04-10T14:49:38.155" v="507" actId="1076"/>
          <ac:spMkLst>
            <pc:docMk/>
            <pc:sldMk cId="2797575897" sldId="299"/>
            <ac:spMk id="95" creationId="{7BF7A961-C146-F84C-A0D1-9153E3CC74F6}"/>
          </ac:spMkLst>
        </pc:spChg>
        <pc:spChg chg="add mod">
          <ac:chgData name="Lisa Lechner" userId="704fbf6d-352e-4721-b126-489855bab3a6" providerId="ADAL" clId="{53846383-0AC4-9C4A-B198-D96116ABD64B}" dt="2019-04-10T14:49:43.419" v="509" actId="1076"/>
          <ac:spMkLst>
            <pc:docMk/>
            <pc:sldMk cId="2797575897" sldId="299"/>
            <ac:spMk id="96" creationId="{2E4FC308-3D27-4B49-970C-B8FFC95312FF}"/>
          </ac:spMkLst>
        </pc:spChg>
        <pc:spChg chg="add mod">
          <ac:chgData name="Lisa Lechner" userId="704fbf6d-352e-4721-b126-489855bab3a6" providerId="ADAL" clId="{53846383-0AC4-9C4A-B198-D96116ABD64B}" dt="2019-04-10T14:49:54.188" v="516" actId="1076"/>
          <ac:spMkLst>
            <pc:docMk/>
            <pc:sldMk cId="2797575897" sldId="299"/>
            <ac:spMk id="97" creationId="{34396B22-A4E5-E547-A94F-C94E78D4E359}"/>
          </ac:spMkLst>
        </pc:spChg>
        <pc:grpChg chg="add mod">
          <ac:chgData name="Lisa Lechner" userId="704fbf6d-352e-4721-b126-489855bab3a6" providerId="ADAL" clId="{53846383-0AC4-9C4A-B198-D96116ABD64B}" dt="2019-04-10T14:49:46.349" v="512" actId="1076"/>
          <ac:grpSpMkLst>
            <pc:docMk/>
            <pc:sldMk cId="2797575897" sldId="299"/>
            <ac:grpSpMk id="2" creationId="{92BB3E3E-EA09-3E4E-9D03-A61A4BBF09DE}"/>
          </ac:grpSpMkLst>
        </pc:grpChg>
        <pc:grpChg chg="del">
          <ac:chgData name="Lisa Lechner" userId="704fbf6d-352e-4721-b126-489855bab3a6" providerId="ADAL" clId="{53846383-0AC4-9C4A-B198-D96116ABD64B}" dt="2019-04-10T14:47:27.778" v="413" actId="478"/>
          <ac:grpSpMkLst>
            <pc:docMk/>
            <pc:sldMk cId="2797575897" sldId="299"/>
            <ac:grpSpMk id="16" creationId="{5013A69A-D5CF-8D4C-804F-B1D19199EED2}"/>
          </ac:grpSpMkLst>
        </pc:grpChg>
        <pc:grpChg chg="add mod">
          <ac:chgData name="Lisa Lechner" userId="704fbf6d-352e-4721-b126-489855bab3a6" providerId="ADAL" clId="{53846383-0AC4-9C4A-B198-D96116ABD64B}" dt="2019-04-10T14:48:09.637" v="446" actId="164"/>
          <ac:grpSpMkLst>
            <pc:docMk/>
            <pc:sldMk cId="2797575897" sldId="299"/>
            <ac:grpSpMk id="76" creationId="{E06264ED-3894-F143-BD9D-7A01638F23FC}"/>
          </ac:grpSpMkLst>
        </pc:grpChg>
        <pc:grpChg chg="add mod">
          <ac:chgData name="Lisa Lechner" userId="704fbf6d-352e-4721-b126-489855bab3a6" providerId="ADAL" clId="{53846383-0AC4-9C4A-B198-D96116ABD64B}" dt="2019-04-10T14:48:09.637" v="446" actId="164"/>
          <ac:grpSpMkLst>
            <pc:docMk/>
            <pc:sldMk cId="2797575897" sldId="299"/>
            <ac:grpSpMk id="81" creationId="{CB3A279D-5E51-B74D-BFC5-5B00D4070887}"/>
          </ac:grpSpMkLst>
        </pc:grpChg>
        <pc:grpChg chg="add mod">
          <ac:chgData name="Lisa Lechner" userId="704fbf6d-352e-4721-b126-489855bab3a6" providerId="ADAL" clId="{53846383-0AC4-9C4A-B198-D96116ABD64B}" dt="2019-04-10T14:48:09.637" v="446" actId="164"/>
          <ac:grpSpMkLst>
            <pc:docMk/>
            <pc:sldMk cId="2797575897" sldId="299"/>
            <ac:grpSpMk id="86" creationId="{A488B578-2AC2-8846-900D-EDEACD7F9917}"/>
          </ac:grpSpMkLst>
        </pc:grpChg>
        <pc:picChg chg="add mod">
          <ac:chgData name="Lisa Lechner" userId="704fbf6d-352e-4721-b126-489855bab3a6" providerId="ADAL" clId="{53846383-0AC4-9C4A-B198-D96116ABD64B}" dt="2019-04-10T14:48:09.637" v="446" actId="164"/>
          <ac:picMkLst>
            <pc:docMk/>
            <pc:sldMk cId="2797575897" sldId="299"/>
            <ac:picMk id="72" creationId="{9D0DBC8C-1A85-B34B-AA56-B53A85A44917}"/>
          </ac:picMkLst>
        </pc:picChg>
        <pc:picChg chg="add mod">
          <ac:chgData name="Lisa Lechner" userId="704fbf6d-352e-4721-b126-489855bab3a6" providerId="ADAL" clId="{53846383-0AC4-9C4A-B198-D96116ABD64B}" dt="2019-04-10T14:48:09.637" v="446" actId="164"/>
          <ac:picMkLst>
            <pc:docMk/>
            <pc:sldMk cId="2797575897" sldId="299"/>
            <ac:picMk id="73" creationId="{D4CCBAD9-ECB8-EF40-BF7B-C621E4C9E19E}"/>
          </ac:picMkLst>
        </pc:picChg>
        <pc:picChg chg="add mod">
          <ac:chgData name="Lisa Lechner" userId="704fbf6d-352e-4721-b126-489855bab3a6" providerId="ADAL" clId="{53846383-0AC4-9C4A-B198-D96116ABD64B}" dt="2019-04-10T14:48:09.637" v="446" actId="164"/>
          <ac:picMkLst>
            <pc:docMk/>
            <pc:sldMk cId="2797575897" sldId="299"/>
            <ac:picMk id="74" creationId="{BA0943BE-4764-5F42-9F2C-068AE818E8F8}"/>
          </ac:picMkLst>
        </pc:picChg>
        <pc:picChg chg="add mod">
          <ac:chgData name="Lisa Lechner" userId="704fbf6d-352e-4721-b126-489855bab3a6" providerId="ADAL" clId="{53846383-0AC4-9C4A-B198-D96116ABD64B}" dt="2019-04-10T14:48:09.637" v="446" actId="164"/>
          <ac:picMkLst>
            <pc:docMk/>
            <pc:sldMk cId="2797575897" sldId="299"/>
            <ac:picMk id="75" creationId="{655C6E78-B649-124B-BC78-5247764221B7}"/>
          </ac:picMkLst>
        </pc:picChg>
        <pc:picChg chg="add mod">
          <ac:chgData name="Lisa Lechner" userId="704fbf6d-352e-4721-b126-489855bab3a6" providerId="ADAL" clId="{53846383-0AC4-9C4A-B198-D96116ABD64B}" dt="2019-04-10T14:48:09.637" v="446" actId="164"/>
          <ac:picMkLst>
            <pc:docMk/>
            <pc:sldMk cId="2797575897" sldId="299"/>
            <ac:picMk id="90" creationId="{13096D5D-A322-B046-AEC8-9FC64066CCEC}"/>
          </ac:picMkLst>
        </pc:picChg>
        <pc:picChg chg="add mod">
          <ac:chgData name="Lisa Lechner" userId="704fbf6d-352e-4721-b126-489855bab3a6" providerId="ADAL" clId="{53846383-0AC4-9C4A-B198-D96116ABD64B}" dt="2019-04-10T14:48:09.637" v="446" actId="164"/>
          <ac:picMkLst>
            <pc:docMk/>
            <pc:sldMk cId="2797575897" sldId="299"/>
            <ac:picMk id="91" creationId="{743B8597-D804-B045-9752-5E0EF381A6FE}"/>
          </ac:picMkLst>
        </pc:picChg>
        <pc:picChg chg="add mod">
          <ac:chgData name="Lisa Lechner" userId="704fbf6d-352e-4721-b126-489855bab3a6" providerId="ADAL" clId="{53846383-0AC4-9C4A-B198-D96116ABD64B}" dt="2019-04-10T14:48:09.637" v="446" actId="164"/>
          <ac:picMkLst>
            <pc:docMk/>
            <pc:sldMk cId="2797575897" sldId="299"/>
            <ac:picMk id="92" creationId="{C5326CE1-35B5-8C4A-AC4F-1F99A6FE77A0}"/>
          </ac:picMkLst>
        </pc:picChg>
        <pc:picChg chg="add del mod">
          <ac:chgData name="Lisa Lechner" userId="704fbf6d-352e-4721-b126-489855bab3a6" providerId="ADAL" clId="{53846383-0AC4-9C4A-B198-D96116ABD64B}" dt="2019-04-10T14:49:59.089" v="518" actId="478"/>
          <ac:picMkLst>
            <pc:docMk/>
            <pc:sldMk cId="2797575897" sldId="299"/>
            <ac:picMk id="93" creationId="{B595571B-78EB-E344-9569-AC51EE3779D3}"/>
          </ac:picMkLst>
        </pc:picChg>
        <pc:picChg chg="add del mod">
          <ac:chgData name="Lisa Lechner" userId="704fbf6d-352e-4721-b126-489855bab3a6" providerId="ADAL" clId="{53846383-0AC4-9C4A-B198-D96116ABD64B}" dt="2019-04-10T14:49:56.428" v="517" actId="478"/>
          <ac:picMkLst>
            <pc:docMk/>
            <pc:sldMk cId="2797575897" sldId="299"/>
            <ac:picMk id="94" creationId="{F4304601-C3F4-F54E-8442-4CD045F6A7A2}"/>
          </ac:picMkLst>
        </pc:picChg>
      </pc:sldChg>
      <pc:sldChg chg="addSp delSp modSp add">
        <pc:chgData name="Lisa Lechner" userId="704fbf6d-352e-4721-b126-489855bab3a6" providerId="ADAL" clId="{53846383-0AC4-9C4A-B198-D96116ABD64B}" dt="2019-04-10T14:53:48.027" v="588"/>
        <pc:sldMkLst>
          <pc:docMk/>
          <pc:sldMk cId="1472106958" sldId="300"/>
        </pc:sldMkLst>
        <pc:spChg chg="mod">
          <ac:chgData name="Lisa Lechner" userId="704fbf6d-352e-4721-b126-489855bab3a6" providerId="ADAL" clId="{53846383-0AC4-9C4A-B198-D96116ABD64B}" dt="2019-04-10T14:51:02.703" v="554" actId="20577"/>
          <ac:spMkLst>
            <pc:docMk/>
            <pc:sldMk cId="1472106958" sldId="300"/>
            <ac:spMk id="26" creationId="{5C40F0E9-E202-C546-B4BE-353EDC8FB392}"/>
          </ac:spMkLst>
        </pc:spChg>
        <pc:spChg chg="del">
          <ac:chgData name="Lisa Lechner" userId="704fbf6d-352e-4721-b126-489855bab3a6" providerId="ADAL" clId="{53846383-0AC4-9C4A-B198-D96116ABD64B}" dt="2019-04-10T14:50:42.004" v="523" actId="478"/>
          <ac:spMkLst>
            <pc:docMk/>
            <pc:sldMk cId="1472106958" sldId="300"/>
            <ac:spMk id="95" creationId="{7BF7A961-C146-F84C-A0D1-9153E3CC74F6}"/>
          </ac:spMkLst>
        </pc:spChg>
        <pc:spChg chg="del">
          <ac:chgData name="Lisa Lechner" userId="704fbf6d-352e-4721-b126-489855bab3a6" providerId="ADAL" clId="{53846383-0AC4-9C4A-B198-D96116ABD64B}" dt="2019-04-10T14:50:39.145" v="522" actId="478"/>
          <ac:spMkLst>
            <pc:docMk/>
            <pc:sldMk cId="1472106958" sldId="300"/>
            <ac:spMk id="96" creationId="{2E4FC308-3D27-4B49-970C-B8FFC95312FF}"/>
          </ac:spMkLst>
        </pc:spChg>
        <pc:spChg chg="del">
          <ac:chgData name="Lisa Lechner" userId="704fbf6d-352e-4721-b126-489855bab3a6" providerId="ADAL" clId="{53846383-0AC4-9C4A-B198-D96116ABD64B}" dt="2019-04-10T14:50:39.145" v="522" actId="478"/>
          <ac:spMkLst>
            <pc:docMk/>
            <pc:sldMk cId="1472106958" sldId="300"/>
            <ac:spMk id="97" creationId="{34396B22-A4E5-E547-A94F-C94E78D4E359}"/>
          </ac:spMkLst>
        </pc:spChg>
        <pc:grpChg chg="del">
          <ac:chgData name="Lisa Lechner" userId="704fbf6d-352e-4721-b126-489855bab3a6" providerId="ADAL" clId="{53846383-0AC4-9C4A-B198-D96116ABD64B}" dt="2019-04-10T14:50:39.145" v="522" actId="478"/>
          <ac:grpSpMkLst>
            <pc:docMk/>
            <pc:sldMk cId="1472106958" sldId="300"/>
            <ac:grpSpMk id="2" creationId="{92BB3E3E-EA09-3E4E-9D03-A61A4BBF09DE}"/>
          </ac:grpSpMkLst>
        </pc:grpChg>
        <pc:grpChg chg="add del mod">
          <ac:chgData name="Lisa Lechner" userId="704fbf6d-352e-4721-b126-489855bab3a6" providerId="ADAL" clId="{53846383-0AC4-9C4A-B198-D96116ABD64B}" dt="2019-04-10T14:52:06.405" v="561" actId="165"/>
          <ac:grpSpMkLst>
            <pc:docMk/>
            <pc:sldMk cId="1472106958" sldId="300"/>
            <ac:grpSpMk id="32" creationId="{BDC4F593-6A25-C246-85DA-81B36B7DEE9F}"/>
          </ac:grpSpMkLst>
        </pc:grpChg>
        <pc:picChg chg="mod topLvl">
          <ac:chgData name="Lisa Lechner" userId="704fbf6d-352e-4721-b126-489855bab3a6" providerId="ADAL" clId="{53846383-0AC4-9C4A-B198-D96116ABD64B}" dt="2019-04-10T14:52:06.405" v="561" actId="165"/>
          <ac:picMkLst>
            <pc:docMk/>
            <pc:sldMk cId="1472106958" sldId="300"/>
            <ac:picMk id="33" creationId="{3A6B2387-38DC-B643-AFD3-A569527CA963}"/>
          </ac:picMkLst>
        </pc:picChg>
        <pc:picChg chg="mod topLvl">
          <ac:chgData name="Lisa Lechner" userId="704fbf6d-352e-4721-b126-489855bab3a6" providerId="ADAL" clId="{53846383-0AC4-9C4A-B198-D96116ABD64B}" dt="2019-04-10T14:52:06.405" v="561" actId="165"/>
          <ac:picMkLst>
            <pc:docMk/>
            <pc:sldMk cId="1472106958" sldId="300"/>
            <ac:picMk id="34" creationId="{4F1E4E11-550E-584A-B280-D0E78A075AFB}"/>
          </ac:picMkLst>
        </pc:picChg>
        <pc:picChg chg="mod topLvl">
          <ac:chgData name="Lisa Lechner" userId="704fbf6d-352e-4721-b126-489855bab3a6" providerId="ADAL" clId="{53846383-0AC4-9C4A-B198-D96116ABD64B}" dt="2019-04-10T14:52:06.405" v="561" actId="165"/>
          <ac:picMkLst>
            <pc:docMk/>
            <pc:sldMk cId="1472106958" sldId="300"/>
            <ac:picMk id="35" creationId="{6AAEB818-BF6E-E740-A5BA-3C97D4E3AD5F}"/>
          </ac:picMkLst>
        </pc:picChg>
        <pc:picChg chg="mod topLvl">
          <ac:chgData name="Lisa Lechner" userId="704fbf6d-352e-4721-b126-489855bab3a6" providerId="ADAL" clId="{53846383-0AC4-9C4A-B198-D96116ABD64B}" dt="2019-04-10T14:53:44.452" v="587"/>
          <ac:picMkLst>
            <pc:docMk/>
            <pc:sldMk cId="1472106958" sldId="300"/>
            <ac:picMk id="39" creationId="{8B58725D-F59E-E34E-BD96-3A0CB0F86276}"/>
          </ac:picMkLst>
        </pc:picChg>
        <pc:picChg chg="mod topLvl">
          <ac:chgData name="Lisa Lechner" userId="704fbf6d-352e-4721-b126-489855bab3a6" providerId="ADAL" clId="{53846383-0AC4-9C4A-B198-D96116ABD64B}" dt="2019-04-10T14:53:35.490" v="585"/>
          <ac:picMkLst>
            <pc:docMk/>
            <pc:sldMk cId="1472106958" sldId="300"/>
            <ac:picMk id="40" creationId="{54614769-A6BF-3640-A328-84ADFC07CDFF}"/>
          </ac:picMkLst>
        </pc:picChg>
        <pc:picChg chg="mod topLvl">
          <ac:chgData name="Lisa Lechner" userId="704fbf6d-352e-4721-b126-489855bab3a6" providerId="ADAL" clId="{53846383-0AC4-9C4A-B198-D96116ABD64B}" dt="2019-04-10T14:53:26.076" v="583"/>
          <ac:picMkLst>
            <pc:docMk/>
            <pc:sldMk cId="1472106958" sldId="300"/>
            <ac:picMk id="41" creationId="{4B480C68-86C7-3B42-8675-FECA03F2DF41}"/>
          </ac:picMkLst>
        </pc:picChg>
        <pc:picChg chg="mod topLvl">
          <ac:chgData name="Lisa Lechner" userId="704fbf6d-352e-4721-b126-489855bab3a6" providerId="ADAL" clId="{53846383-0AC4-9C4A-B198-D96116ABD64B}" dt="2019-04-10T14:53:18.393" v="582"/>
          <ac:picMkLst>
            <pc:docMk/>
            <pc:sldMk cId="1472106958" sldId="300"/>
            <ac:picMk id="42" creationId="{4B7F42D5-F7CA-BD48-8E9D-4CAA6348D3C5}"/>
          </ac:picMkLst>
        </pc:picChg>
        <pc:picChg chg="mod topLvl">
          <ac:chgData name="Lisa Lechner" userId="704fbf6d-352e-4721-b126-489855bab3a6" providerId="ADAL" clId="{53846383-0AC4-9C4A-B198-D96116ABD64B}" dt="2019-04-10T14:53:48.027" v="588"/>
          <ac:picMkLst>
            <pc:docMk/>
            <pc:sldMk cId="1472106958" sldId="300"/>
            <ac:picMk id="43" creationId="{881389C5-F9B1-E249-B350-B3216A9737D7}"/>
          </ac:picMkLst>
        </pc:picChg>
      </pc:sldChg>
      <pc:sldChg chg="addSp delSp modSp add">
        <pc:chgData name="Lisa Lechner" userId="704fbf6d-352e-4721-b126-489855bab3a6" providerId="ADAL" clId="{53846383-0AC4-9C4A-B198-D96116ABD64B}" dt="2019-04-10T15:04:01.991" v="785" actId="1076"/>
        <pc:sldMkLst>
          <pc:docMk/>
          <pc:sldMk cId="1636117864" sldId="301"/>
        </pc:sldMkLst>
        <pc:spChg chg="add mod">
          <ac:chgData name="Lisa Lechner" userId="704fbf6d-352e-4721-b126-489855bab3a6" providerId="ADAL" clId="{53846383-0AC4-9C4A-B198-D96116ABD64B}" dt="2019-04-10T15:04:01.991" v="785" actId="1076"/>
          <ac:spMkLst>
            <pc:docMk/>
            <pc:sldMk cId="1636117864" sldId="301"/>
            <ac:spMk id="15" creationId="{3D078DC8-3815-1342-8BA0-BBAAF0A4918E}"/>
          </ac:spMkLst>
        </pc:spChg>
        <pc:spChg chg="add mod">
          <ac:chgData name="Lisa Lechner" userId="704fbf6d-352e-4721-b126-489855bab3a6" providerId="ADAL" clId="{53846383-0AC4-9C4A-B198-D96116ABD64B}" dt="2019-04-10T15:04:01.991" v="785" actId="1076"/>
          <ac:spMkLst>
            <pc:docMk/>
            <pc:sldMk cId="1636117864" sldId="301"/>
            <ac:spMk id="16" creationId="{F3CB129C-98A4-2448-80FE-ED0380C01A58}"/>
          </ac:spMkLst>
        </pc:spChg>
        <pc:spChg chg="del">
          <ac:chgData name="Lisa Lechner" userId="704fbf6d-352e-4721-b126-489855bab3a6" providerId="ADAL" clId="{53846383-0AC4-9C4A-B198-D96116ABD64B}" dt="2019-04-10T15:03:41.996" v="781" actId="478"/>
          <ac:spMkLst>
            <pc:docMk/>
            <pc:sldMk cId="1636117864" sldId="301"/>
            <ac:spMk id="26" creationId="{5C40F0E9-E202-C546-B4BE-353EDC8FB392}"/>
          </ac:spMkLst>
        </pc:spChg>
        <pc:picChg chg="del">
          <ac:chgData name="Lisa Lechner" userId="704fbf6d-352e-4721-b126-489855bab3a6" providerId="ADAL" clId="{53846383-0AC4-9C4A-B198-D96116ABD64B}" dt="2019-04-10T14:54:33.597" v="597" actId="478"/>
          <ac:picMkLst>
            <pc:docMk/>
            <pc:sldMk cId="1636117864" sldId="301"/>
            <ac:picMk id="33" creationId="{3A6B2387-38DC-B643-AFD3-A569527CA963}"/>
          </ac:picMkLst>
        </pc:picChg>
        <pc:picChg chg="del">
          <ac:chgData name="Lisa Lechner" userId="704fbf6d-352e-4721-b126-489855bab3a6" providerId="ADAL" clId="{53846383-0AC4-9C4A-B198-D96116ABD64B}" dt="2019-04-10T14:54:27.598" v="591" actId="478"/>
          <ac:picMkLst>
            <pc:docMk/>
            <pc:sldMk cId="1636117864" sldId="301"/>
            <ac:picMk id="34" creationId="{4F1E4E11-550E-584A-B280-D0E78A075AFB}"/>
          </ac:picMkLst>
        </pc:picChg>
        <pc:picChg chg="del">
          <ac:chgData name="Lisa Lechner" userId="704fbf6d-352e-4721-b126-489855bab3a6" providerId="ADAL" clId="{53846383-0AC4-9C4A-B198-D96116ABD64B}" dt="2019-04-10T14:54:27.193" v="590" actId="478"/>
          <ac:picMkLst>
            <pc:docMk/>
            <pc:sldMk cId="1636117864" sldId="301"/>
            <ac:picMk id="35" creationId="{6AAEB818-BF6E-E740-A5BA-3C97D4E3AD5F}"/>
          </ac:picMkLst>
        </pc:picChg>
        <pc:picChg chg="del">
          <ac:chgData name="Lisa Lechner" userId="704fbf6d-352e-4721-b126-489855bab3a6" providerId="ADAL" clId="{53846383-0AC4-9C4A-B198-D96116ABD64B}" dt="2019-04-10T14:54:30.403" v="594" actId="478"/>
          <ac:picMkLst>
            <pc:docMk/>
            <pc:sldMk cId="1636117864" sldId="301"/>
            <ac:picMk id="39" creationId="{8B58725D-F59E-E34E-BD96-3A0CB0F86276}"/>
          </ac:picMkLst>
        </pc:picChg>
        <pc:picChg chg="del">
          <ac:chgData name="Lisa Lechner" userId="704fbf6d-352e-4721-b126-489855bab3a6" providerId="ADAL" clId="{53846383-0AC4-9C4A-B198-D96116ABD64B}" dt="2019-04-10T14:54:29.222" v="592" actId="478"/>
          <ac:picMkLst>
            <pc:docMk/>
            <pc:sldMk cId="1636117864" sldId="301"/>
            <ac:picMk id="40" creationId="{54614769-A6BF-3640-A328-84ADFC07CDFF}"/>
          </ac:picMkLst>
        </pc:picChg>
        <pc:picChg chg="del">
          <ac:chgData name="Lisa Lechner" userId="704fbf6d-352e-4721-b126-489855bab3a6" providerId="ADAL" clId="{53846383-0AC4-9C4A-B198-D96116ABD64B}" dt="2019-04-10T14:54:31.887" v="595" actId="478"/>
          <ac:picMkLst>
            <pc:docMk/>
            <pc:sldMk cId="1636117864" sldId="301"/>
            <ac:picMk id="41" creationId="{4B480C68-86C7-3B42-8675-FECA03F2DF41}"/>
          </ac:picMkLst>
        </pc:picChg>
        <pc:picChg chg="del">
          <ac:chgData name="Lisa Lechner" userId="704fbf6d-352e-4721-b126-489855bab3a6" providerId="ADAL" clId="{53846383-0AC4-9C4A-B198-D96116ABD64B}" dt="2019-04-10T14:54:32.234" v="596" actId="478"/>
          <ac:picMkLst>
            <pc:docMk/>
            <pc:sldMk cId="1636117864" sldId="301"/>
            <ac:picMk id="42" creationId="{4B7F42D5-F7CA-BD48-8E9D-4CAA6348D3C5}"/>
          </ac:picMkLst>
        </pc:picChg>
        <pc:picChg chg="del">
          <ac:chgData name="Lisa Lechner" userId="704fbf6d-352e-4721-b126-489855bab3a6" providerId="ADAL" clId="{53846383-0AC4-9C4A-B198-D96116ABD64B}" dt="2019-04-10T14:54:29.632" v="593" actId="478"/>
          <ac:picMkLst>
            <pc:docMk/>
            <pc:sldMk cId="1636117864" sldId="301"/>
            <ac:picMk id="43" creationId="{881389C5-F9B1-E249-B350-B3216A9737D7}"/>
          </ac:picMkLst>
        </pc:picChg>
      </pc:sldChg>
      <pc:sldChg chg="addSp delSp modSp add">
        <pc:chgData name="Lisa Lechner" userId="704fbf6d-352e-4721-b126-489855bab3a6" providerId="ADAL" clId="{53846383-0AC4-9C4A-B198-D96116ABD64B}" dt="2019-04-10T14:58:00.225" v="708" actId="1076"/>
        <pc:sldMkLst>
          <pc:docMk/>
          <pc:sldMk cId="3099440289" sldId="302"/>
        </pc:sldMkLst>
        <pc:spChg chg="add mod">
          <ac:chgData name="Lisa Lechner" userId="704fbf6d-352e-4721-b126-489855bab3a6" providerId="ADAL" clId="{53846383-0AC4-9C4A-B198-D96116ABD64B}" dt="2019-04-10T14:58:00.225" v="708" actId="1076"/>
          <ac:spMkLst>
            <pc:docMk/>
            <pc:sldMk cId="3099440289" sldId="302"/>
            <ac:spMk id="9" creationId="{C6129448-0F9D-6340-8E64-A1C754AEB152}"/>
          </ac:spMkLst>
        </pc:spChg>
        <pc:spChg chg="del">
          <ac:chgData name="Lisa Lechner" userId="704fbf6d-352e-4721-b126-489855bab3a6" providerId="ADAL" clId="{53846383-0AC4-9C4A-B198-D96116ABD64B}" dt="2019-04-10T14:56:21.777" v="628" actId="478"/>
          <ac:spMkLst>
            <pc:docMk/>
            <pc:sldMk cId="3099440289" sldId="302"/>
            <ac:spMk id="14" creationId="{7BBBE536-92FC-1043-B1D3-936BE7328DB5}"/>
          </ac:spMkLst>
        </pc:spChg>
        <pc:spChg chg="del">
          <ac:chgData name="Lisa Lechner" userId="704fbf6d-352e-4721-b126-489855bab3a6" providerId="ADAL" clId="{53846383-0AC4-9C4A-B198-D96116ABD64B}" dt="2019-04-10T14:56:24.182" v="629" actId="478"/>
          <ac:spMkLst>
            <pc:docMk/>
            <pc:sldMk cId="3099440289" sldId="302"/>
            <ac:spMk id="15" creationId="{3D078DC8-3815-1342-8BA0-BBAAF0A4918E}"/>
          </ac:spMkLst>
        </pc:spChg>
        <pc:spChg chg="mod">
          <ac:chgData name="Lisa Lechner" userId="704fbf6d-352e-4721-b126-489855bab3a6" providerId="ADAL" clId="{53846383-0AC4-9C4A-B198-D96116ABD64B}" dt="2019-04-10T14:57:33.537" v="703" actId="1076"/>
          <ac:spMkLst>
            <pc:docMk/>
            <pc:sldMk cId="3099440289" sldId="302"/>
            <ac:spMk id="26" creationId="{5C40F0E9-E202-C546-B4BE-353EDC8FB392}"/>
          </ac:spMkLst>
        </pc:spChg>
        <pc:picChg chg="add mod">
          <ac:chgData name="Lisa Lechner" userId="704fbf6d-352e-4721-b126-489855bab3a6" providerId="ADAL" clId="{53846383-0AC4-9C4A-B198-D96116ABD64B}" dt="2019-04-10T14:57:17.914" v="700" actId="1076"/>
          <ac:picMkLst>
            <pc:docMk/>
            <pc:sldMk cId="3099440289" sldId="302"/>
            <ac:picMk id="8" creationId="{CC0F8B0B-F3B6-0A44-BE42-3A93E383FBDD}"/>
          </ac:picMkLst>
        </pc:picChg>
      </pc:sldChg>
      <pc:sldChg chg="addSp delSp modSp add">
        <pc:chgData name="Lisa Lechner" userId="704fbf6d-352e-4721-b126-489855bab3a6" providerId="ADAL" clId="{53846383-0AC4-9C4A-B198-D96116ABD64B}" dt="2019-04-10T14:58:50.021" v="741" actId="1076"/>
        <pc:sldMkLst>
          <pc:docMk/>
          <pc:sldMk cId="4109446207" sldId="303"/>
        </pc:sldMkLst>
        <pc:spChg chg="del">
          <ac:chgData name="Lisa Lechner" userId="704fbf6d-352e-4721-b126-489855bab3a6" providerId="ADAL" clId="{53846383-0AC4-9C4A-B198-D96116ABD64B}" dt="2019-04-10T14:58:24.715" v="732" actId="478"/>
          <ac:spMkLst>
            <pc:docMk/>
            <pc:sldMk cId="4109446207" sldId="303"/>
            <ac:spMk id="9" creationId="{C6129448-0F9D-6340-8E64-A1C754AEB152}"/>
          </ac:spMkLst>
        </pc:spChg>
        <pc:spChg chg="mod">
          <ac:chgData name="Lisa Lechner" userId="704fbf6d-352e-4721-b126-489855bab3a6" providerId="ADAL" clId="{53846383-0AC4-9C4A-B198-D96116ABD64B}" dt="2019-04-10T14:58:21.297" v="731" actId="20577"/>
          <ac:spMkLst>
            <pc:docMk/>
            <pc:sldMk cId="4109446207" sldId="303"/>
            <ac:spMk id="26" creationId="{5C40F0E9-E202-C546-B4BE-353EDC8FB392}"/>
          </ac:spMkLst>
        </pc:spChg>
        <pc:grpChg chg="add mod">
          <ac:chgData name="Lisa Lechner" userId="704fbf6d-352e-4721-b126-489855bab3a6" providerId="ADAL" clId="{53846383-0AC4-9C4A-B198-D96116ABD64B}" dt="2019-04-10T14:58:50.021" v="741" actId="1076"/>
          <ac:grpSpMkLst>
            <pc:docMk/>
            <pc:sldMk cId="4109446207" sldId="303"/>
            <ac:grpSpMk id="11" creationId="{536053B6-4228-114E-AAF0-E17B13177887}"/>
          </ac:grpSpMkLst>
        </pc:grpChg>
        <pc:picChg chg="add del mod">
          <ac:chgData name="Lisa Lechner" userId="704fbf6d-352e-4721-b126-489855bab3a6" providerId="ADAL" clId="{53846383-0AC4-9C4A-B198-D96116ABD64B}" dt="2019-04-10T14:58:38.540" v="735" actId="478"/>
          <ac:picMkLst>
            <pc:docMk/>
            <pc:sldMk cId="4109446207" sldId="303"/>
            <ac:picMk id="10" creationId="{5157054D-04B1-9543-96E5-9149BF69FA4A}"/>
          </ac:picMkLst>
        </pc:picChg>
      </pc:sldChg>
      <pc:sldChg chg="addSp delSp modSp add ord">
        <pc:chgData name="Lisa Lechner" userId="704fbf6d-352e-4721-b126-489855bab3a6" providerId="ADAL" clId="{53846383-0AC4-9C4A-B198-D96116ABD64B}" dt="2019-04-10T15:02:52.889" v="776" actId="1076"/>
        <pc:sldMkLst>
          <pc:docMk/>
          <pc:sldMk cId="1264748011" sldId="304"/>
        </pc:sldMkLst>
        <pc:spChg chg="mod">
          <ac:chgData name="Lisa Lechner" userId="704fbf6d-352e-4721-b126-489855bab3a6" providerId="ADAL" clId="{53846383-0AC4-9C4A-B198-D96116ABD64B}" dt="2019-04-10T15:00:48.309" v="745" actId="20577"/>
          <ac:spMkLst>
            <pc:docMk/>
            <pc:sldMk cId="1264748011" sldId="304"/>
            <ac:spMk id="14" creationId="{7BBBE536-92FC-1043-B1D3-936BE7328DB5}"/>
          </ac:spMkLst>
        </pc:spChg>
        <pc:spChg chg="del">
          <ac:chgData name="Lisa Lechner" userId="704fbf6d-352e-4721-b126-489855bab3a6" providerId="ADAL" clId="{53846383-0AC4-9C4A-B198-D96116ABD64B}" dt="2019-04-10T15:02:28.199" v="770" actId="478"/>
          <ac:spMkLst>
            <pc:docMk/>
            <pc:sldMk cId="1264748011" sldId="304"/>
            <ac:spMk id="15" creationId="{3D078DC8-3815-1342-8BA0-BBAAF0A4918E}"/>
          </ac:spMkLst>
        </pc:spChg>
        <pc:spChg chg="mod">
          <ac:chgData name="Lisa Lechner" userId="704fbf6d-352e-4721-b126-489855bab3a6" providerId="ADAL" clId="{53846383-0AC4-9C4A-B198-D96116ABD64B}" dt="2019-04-10T15:01:02.580" v="769" actId="20577"/>
          <ac:spMkLst>
            <pc:docMk/>
            <pc:sldMk cId="1264748011" sldId="304"/>
            <ac:spMk id="26" creationId="{5C40F0E9-E202-C546-B4BE-353EDC8FB392}"/>
          </ac:spMkLst>
        </pc:spChg>
        <pc:grpChg chg="add mod">
          <ac:chgData name="Lisa Lechner" userId="704fbf6d-352e-4721-b126-489855bab3a6" providerId="ADAL" clId="{53846383-0AC4-9C4A-B198-D96116ABD64B}" dt="2019-04-10T15:02:52.889" v="776" actId="1076"/>
          <ac:grpSpMkLst>
            <pc:docMk/>
            <pc:sldMk cId="1264748011" sldId="304"/>
            <ac:grpSpMk id="8" creationId="{15897CDA-BA2A-D64F-BF8C-87E397B5F071}"/>
          </ac:grpSpMkLst>
        </pc:grpChg>
      </pc:sldChg>
      <pc:sldChg chg="addSp delSp modSp add modNotesTx">
        <pc:chgData name="Lisa Lechner" userId="704fbf6d-352e-4721-b126-489855bab3a6" providerId="ADAL" clId="{53846383-0AC4-9C4A-B198-D96116ABD64B}" dt="2019-04-10T15:11:11.272" v="932" actId="1076"/>
        <pc:sldMkLst>
          <pc:docMk/>
          <pc:sldMk cId="3058146251" sldId="305"/>
        </pc:sldMkLst>
        <pc:spChg chg="del">
          <ac:chgData name="Lisa Lechner" userId="704fbf6d-352e-4721-b126-489855bab3a6" providerId="ADAL" clId="{53846383-0AC4-9C4A-B198-D96116ABD64B}" dt="2019-04-10T15:05:29.321" v="809" actId="478"/>
          <ac:spMkLst>
            <pc:docMk/>
            <pc:sldMk cId="3058146251" sldId="305"/>
            <ac:spMk id="14" creationId="{7BBBE536-92FC-1043-B1D3-936BE7328DB5}"/>
          </ac:spMkLst>
        </pc:spChg>
        <pc:spChg chg="add del mod">
          <ac:chgData name="Lisa Lechner" userId="704fbf6d-352e-4721-b126-489855bab3a6" providerId="ADAL" clId="{53846383-0AC4-9C4A-B198-D96116ABD64B}" dt="2019-04-10T15:05:24.708" v="808" actId="478"/>
          <ac:spMkLst>
            <pc:docMk/>
            <pc:sldMk cId="3058146251" sldId="305"/>
            <ac:spMk id="19" creationId="{F08B637A-8105-E845-822C-E8FC32DA722D}"/>
          </ac:spMkLst>
        </pc:spChg>
        <pc:spChg chg="add mod">
          <ac:chgData name="Lisa Lechner" userId="704fbf6d-352e-4721-b126-489855bab3a6" providerId="ADAL" clId="{53846383-0AC4-9C4A-B198-D96116ABD64B}" dt="2019-04-10T15:11:11.272" v="932" actId="1076"/>
          <ac:spMkLst>
            <pc:docMk/>
            <pc:sldMk cId="3058146251" sldId="305"/>
            <ac:spMk id="20" creationId="{1ED1C9BD-4A46-6A4E-BE19-B638B5E087A6}"/>
          </ac:spMkLst>
        </pc:spChg>
        <pc:spChg chg="del">
          <ac:chgData name="Lisa Lechner" userId="704fbf6d-352e-4721-b126-489855bab3a6" providerId="ADAL" clId="{53846383-0AC4-9C4A-B198-D96116ABD64B}" dt="2019-04-10T15:04:08.065" v="786" actId="478"/>
          <ac:spMkLst>
            <pc:docMk/>
            <pc:sldMk cId="3058146251" sldId="305"/>
            <ac:spMk id="26" creationId="{5C40F0E9-E202-C546-B4BE-353EDC8FB392}"/>
          </ac:spMkLst>
        </pc:spChg>
        <pc:spChg chg="mod">
          <ac:chgData name="Lisa Lechner" userId="704fbf6d-352e-4721-b126-489855bab3a6" providerId="ADAL" clId="{53846383-0AC4-9C4A-B198-D96116ABD64B}" dt="2019-04-10T15:05:48.604" v="813" actId="1076"/>
          <ac:spMkLst>
            <pc:docMk/>
            <pc:sldMk cId="3058146251" sldId="305"/>
            <ac:spMk id="28" creationId="{54143770-659F-4F44-B0FE-A6A5020B0AD1}"/>
          </ac:spMkLst>
        </pc:spChg>
        <pc:spChg chg="add mod">
          <ac:chgData name="Lisa Lechner" userId="704fbf6d-352e-4721-b126-489855bab3a6" providerId="ADAL" clId="{53846383-0AC4-9C4A-B198-D96116ABD64B}" dt="2019-04-10T15:07:12.312" v="880" actId="164"/>
          <ac:spMkLst>
            <pc:docMk/>
            <pc:sldMk cId="3058146251" sldId="305"/>
            <ac:spMk id="33" creationId="{669AB2EF-2F2A-B849-87F2-F4D06AD6640C}"/>
          </ac:spMkLst>
        </pc:spChg>
        <pc:spChg chg="add mod">
          <ac:chgData name="Lisa Lechner" userId="704fbf6d-352e-4721-b126-489855bab3a6" providerId="ADAL" clId="{53846383-0AC4-9C4A-B198-D96116ABD64B}" dt="2019-04-10T15:07:36.877" v="887" actId="404"/>
          <ac:spMkLst>
            <pc:docMk/>
            <pc:sldMk cId="3058146251" sldId="305"/>
            <ac:spMk id="34" creationId="{8C03D3B4-FE58-3243-87D5-1BDF7BA44F8A}"/>
          </ac:spMkLst>
        </pc:spChg>
        <pc:spChg chg="add mod">
          <ac:chgData name="Lisa Lechner" userId="704fbf6d-352e-4721-b126-489855bab3a6" providerId="ADAL" clId="{53846383-0AC4-9C4A-B198-D96116ABD64B}" dt="2019-04-10T15:07:12.312" v="880" actId="164"/>
          <ac:spMkLst>
            <pc:docMk/>
            <pc:sldMk cId="3058146251" sldId="305"/>
            <ac:spMk id="35" creationId="{3E7B0248-40AE-3840-BD57-51822623CDD3}"/>
          </ac:spMkLst>
        </pc:spChg>
        <pc:spChg chg="add mod">
          <ac:chgData name="Lisa Lechner" userId="704fbf6d-352e-4721-b126-489855bab3a6" providerId="ADAL" clId="{53846383-0AC4-9C4A-B198-D96116ABD64B}" dt="2019-04-10T15:07:36.877" v="887" actId="404"/>
          <ac:spMkLst>
            <pc:docMk/>
            <pc:sldMk cId="3058146251" sldId="305"/>
            <ac:spMk id="39" creationId="{5454CCB1-AD5A-DE47-9117-91B8A737D950}"/>
          </ac:spMkLst>
        </pc:spChg>
        <pc:spChg chg="add mod">
          <ac:chgData name="Lisa Lechner" userId="704fbf6d-352e-4721-b126-489855bab3a6" providerId="ADAL" clId="{53846383-0AC4-9C4A-B198-D96116ABD64B}" dt="2019-04-10T15:07:12.312" v="880" actId="164"/>
          <ac:spMkLst>
            <pc:docMk/>
            <pc:sldMk cId="3058146251" sldId="305"/>
            <ac:spMk id="40" creationId="{FD7363B5-7A09-5A45-939A-F419BB590117}"/>
          </ac:spMkLst>
        </pc:spChg>
        <pc:spChg chg="add mod">
          <ac:chgData name="Lisa Lechner" userId="704fbf6d-352e-4721-b126-489855bab3a6" providerId="ADAL" clId="{53846383-0AC4-9C4A-B198-D96116ABD64B}" dt="2019-04-10T15:07:12.312" v="880" actId="164"/>
          <ac:spMkLst>
            <pc:docMk/>
            <pc:sldMk cId="3058146251" sldId="305"/>
            <ac:spMk id="41" creationId="{16F57979-4A76-BD44-85B3-E56513EC411C}"/>
          </ac:spMkLst>
        </pc:spChg>
        <pc:spChg chg="add mod">
          <ac:chgData name="Lisa Lechner" userId="704fbf6d-352e-4721-b126-489855bab3a6" providerId="ADAL" clId="{53846383-0AC4-9C4A-B198-D96116ABD64B}" dt="2019-04-10T15:07:12.312" v="880" actId="164"/>
          <ac:spMkLst>
            <pc:docMk/>
            <pc:sldMk cId="3058146251" sldId="305"/>
            <ac:spMk id="42" creationId="{8113EB38-5240-4E42-AB4B-46CED7CD65EC}"/>
          </ac:spMkLst>
        </pc:spChg>
        <pc:grpChg chg="add mod">
          <ac:chgData name="Lisa Lechner" userId="704fbf6d-352e-4721-b126-489855bab3a6" providerId="ADAL" clId="{53846383-0AC4-9C4A-B198-D96116ABD64B}" dt="2019-04-10T15:07:22.506" v="882" actId="1076"/>
          <ac:grpSpMkLst>
            <pc:docMk/>
            <pc:sldMk cId="3058146251" sldId="305"/>
            <ac:grpSpMk id="2" creationId="{0A1CD90B-6D83-EE41-AC40-DBFCFC462435}"/>
          </ac:grpSpMkLst>
        </pc:grpChg>
        <pc:grpChg chg="del">
          <ac:chgData name="Lisa Lechner" userId="704fbf6d-352e-4721-b126-489855bab3a6" providerId="ADAL" clId="{53846383-0AC4-9C4A-B198-D96116ABD64B}" dt="2019-04-10T15:03:10.507" v="778" actId="478"/>
          <ac:grpSpMkLst>
            <pc:docMk/>
            <pc:sldMk cId="3058146251" sldId="305"/>
            <ac:grpSpMk id="8" creationId="{15897CDA-BA2A-D64F-BF8C-87E397B5F071}"/>
          </ac:grpSpMkLst>
        </pc:grpChg>
        <pc:grpChg chg="add del mod">
          <ac:chgData name="Lisa Lechner" userId="704fbf6d-352e-4721-b126-489855bab3a6" providerId="ADAL" clId="{53846383-0AC4-9C4A-B198-D96116ABD64B}" dt="2019-04-10T15:06:42.624" v="877" actId="478"/>
          <ac:grpSpMkLst>
            <pc:docMk/>
            <pc:sldMk cId="3058146251" sldId="305"/>
            <ac:grpSpMk id="21" creationId="{B7960D90-2324-AC44-9283-28D3FCA13617}"/>
          </ac:grpSpMkLst>
        </pc:grpChg>
        <pc:picChg chg="mod">
          <ac:chgData name="Lisa Lechner" userId="704fbf6d-352e-4721-b126-489855bab3a6" providerId="ADAL" clId="{53846383-0AC4-9C4A-B198-D96116ABD64B}" dt="2019-04-10T15:06:15.038" v="849" actId="29295"/>
          <ac:picMkLst>
            <pc:docMk/>
            <pc:sldMk cId="3058146251" sldId="305"/>
            <ac:picMk id="22" creationId="{502F436C-12D5-D443-AB6F-2727C404053A}"/>
          </ac:picMkLst>
        </pc:picChg>
        <pc:picChg chg="add">
          <ac:chgData name="Lisa Lechner" userId="704fbf6d-352e-4721-b126-489855bab3a6" providerId="ADAL" clId="{53846383-0AC4-9C4A-B198-D96116ABD64B}" dt="2019-04-10T15:06:48.928" v="878"/>
          <ac:picMkLst>
            <pc:docMk/>
            <pc:sldMk cId="3058146251" sldId="305"/>
            <ac:picMk id="32" creationId="{9130B3F8-231C-AD4C-84FF-66783FA8BF10}"/>
          </ac:picMkLst>
        </pc:picChg>
        <pc:picChg chg="add mod">
          <ac:chgData name="Lisa Lechner" userId="704fbf6d-352e-4721-b126-489855bab3a6" providerId="ADAL" clId="{53846383-0AC4-9C4A-B198-D96116ABD64B}" dt="2019-04-10T15:07:12.312" v="880" actId="164"/>
          <ac:picMkLst>
            <pc:docMk/>
            <pc:sldMk cId="3058146251" sldId="305"/>
            <ac:picMk id="43" creationId="{3F9693F6-E1C2-F24D-BA74-D853B9B06D04}"/>
          </ac:picMkLst>
        </pc:picChg>
      </pc:sldChg>
      <pc:sldChg chg="addSp delSp modSp add del">
        <pc:chgData name="Lisa Lechner" userId="704fbf6d-352e-4721-b126-489855bab3a6" providerId="ADAL" clId="{53846383-0AC4-9C4A-B198-D96116ABD64B}" dt="2019-04-10T15:08:42.017" v="908" actId="2696"/>
        <pc:sldMkLst>
          <pc:docMk/>
          <pc:sldMk cId="2992780736" sldId="306"/>
        </pc:sldMkLst>
        <pc:spChg chg="mod">
          <ac:chgData name="Lisa Lechner" userId="704fbf6d-352e-4721-b126-489855bab3a6" providerId="ADAL" clId="{53846383-0AC4-9C4A-B198-D96116ABD64B}" dt="2019-04-10T15:08:17.532" v="906" actId="20577"/>
          <ac:spMkLst>
            <pc:docMk/>
            <pc:sldMk cId="2992780736" sldId="306"/>
            <ac:spMk id="20" creationId="{1ED1C9BD-4A46-6A4E-BE19-B638B5E087A6}"/>
          </ac:spMkLst>
        </pc:spChg>
        <pc:grpChg chg="del">
          <ac:chgData name="Lisa Lechner" userId="704fbf6d-352e-4721-b126-489855bab3a6" providerId="ADAL" clId="{53846383-0AC4-9C4A-B198-D96116ABD64B}" dt="2019-04-10T15:08:01.382" v="889" actId="478"/>
          <ac:grpSpMkLst>
            <pc:docMk/>
            <pc:sldMk cId="2992780736" sldId="306"/>
            <ac:grpSpMk id="2" creationId="{0A1CD90B-6D83-EE41-AC40-DBFCFC462435}"/>
          </ac:grpSpMkLst>
        </pc:grpChg>
        <pc:picChg chg="add mod">
          <ac:chgData name="Lisa Lechner" userId="704fbf6d-352e-4721-b126-489855bab3a6" providerId="ADAL" clId="{53846383-0AC4-9C4A-B198-D96116ABD64B}" dt="2019-04-10T15:08:10.511" v="894" actId="1076"/>
          <ac:picMkLst>
            <pc:docMk/>
            <pc:sldMk cId="2992780736" sldId="306"/>
            <ac:picMk id="16" creationId="{E44F7A91-73F4-0444-9F66-A60351DEB625}"/>
          </ac:picMkLst>
        </pc:picChg>
        <pc:picChg chg="del">
          <ac:chgData name="Lisa Lechner" userId="704fbf6d-352e-4721-b126-489855bab3a6" providerId="ADAL" clId="{53846383-0AC4-9C4A-B198-D96116ABD64B}" dt="2019-04-10T15:08:02.727" v="890" actId="478"/>
          <ac:picMkLst>
            <pc:docMk/>
            <pc:sldMk cId="2992780736" sldId="306"/>
            <ac:picMk id="32" creationId="{9130B3F8-231C-AD4C-84FF-66783FA8BF10}"/>
          </ac:picMkLst>
        </pc:picChg>
      </pc:sldChg>
      <pc:sldChg chg="modSp add setBg modNotesTx">
        <pc:chgData name="Lisa Lechner" userId="704fbf6d-352e-4721-b126-489855bab3a6" providerId="ADAL" clId="{53846383-0AC4-9C4A-B198-D96116ABD64B}" dt="2019-04-10T15:09:11.536" v="923" actId="20577"/>
        <pc:sldMkLst>
          <pc:docMk/>
          <pc:sldMk cId="1074914521" sldId="307"/>
        </pc:sldMkLst>
        <pc:spChg chg="mod">
          <ac:chgData name="Lisa Lechner" userId="704fbf6d-352e-4721-b126-489855bab3a6" providerId="ADAL" clId="{53846383-0AC4-9C4A-B198-D96116ABD64B}" dt="2019-04-10T15:09:09.054" v="922" actId="1076"/>
          <ac:spMkLst>
            <pc:docMk/>
            <pc:sldMk cId="1074914521" sldId="307"/>
            <ac:spMk id="7" creationId="{C1ABD84A-D3A8-D74C-A6E4-398CDF3D9E9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8D100836-8961-4D4F-8D0C-67A1A180D2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89905BF-D6CC-704F-863F-44D622E18E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81518-A137-5E4B-8325-62F65BDDCCE1}" type="datetimeFigureOut">
              <a:rPr lang="de-DE" smtClean="0"/>
              <a:t>10.04.19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F0FDE04-C1EE-A84D-913C-0201B01C3C9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30CF84F-CC3E-F646-915D-7260144E62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19DB33-0360-2D43-8BAA-AEAF45E9FB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20879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DAB3AC-2199-6345-AFBA-45F2E68E603F}" type="datetimeFigureOut">
              <a:rPr lang="de-DE" smtClean="0"/>
              <a:t>10.04.19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B9461E-DD6C-1A43-B12D-8A7AFF4035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0847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So das </a:t>
            </a:r>
            <a:r>
              <a:rPr lang="de-DE" dirty="0" err="1"/>
              <a:t>probier</a:t>
            </a:r>
            <a:r>
              <a:rPr lang="de-DE" dirty="0"/>
              <a:t> wir jetzt mal aus…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Bild </a:t>
            </a:r>
            <a:r>
              <a:rPr lang="de-DE" dirty="0" err="1"/>
              <a:t>Rubikwürfel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9461E-DD6C-1A43-B12D-8A7AFF403549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38718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dirty="0"/>
              <a:t>Entweder wir sind gerade in den Nähe eines Vulkans </a:t>
            </a:r>
            <a:r>
              <a:rPr lang="de-DE" b="0" dirty="0" err="1"/>
              <a:t>unterweges</a:t>
            </a:r>
            <a:r>
              <a:rPr lang="de-DE" b="0" dirty="0"/>
              <a:t> oder </a:t>
            </a:r>
            <a:r>
              <a:rPr lang="de-DE" b="0" dirty="0" err="1"/>
              <a:t>vll</a:t>
            </a:r>
            <a:r>
              <a:rPr lang="de-DE" b="0" dirty="0"/>
              <a:t> etwas </a:t>
            </a:r>
            <a:r>
              <a:rPr lang="de-DE" b="0" dirty="0" err="1"/>
              <a:t>warscheinlicher</a:t>
            </a:r>
            <a:r>
              <a:rPr lang="de-DE" b="0" dirty="0"/>
              <a:t> es hat sich ein Programmierfehler ein geschlichen und den gilt es jetzt zu suchen und zu reparieren.</a:t>
            </a:r>
          </a:p>
          <a:p>
            <a:endParaRPr lang="de-DE" b="0" dirty="0"/>
          </a:p>
          <a:p>
            <a:r>
              <a:rPr lang="de-DE" b="0" dirty="0" err="1"/>
              <a:t>Observability</a:t>
            </a:r>
            <a:endParaRPr lang="de-DE" b="0" dirty="0"/>
          </a:p>
          <a:p>
            <a:r>
              <a:rPr lang="de-DE" b="0" dirty="0"/>
              <a:t>+ </a:t>
            </a:r>
            <a:r>
              <a:rPr lang="de-DE" b="1" dirty="0"/>
              <a:t>Reaktionsgeschwindigkeit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9461E-DD6C-1A43-B12D-8A7AFF403549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02488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9461E-DD6C-1A43-B12D-8A7AFF403549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01752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Aufbau: </a:t>
            </a:r>
          </a:p>
          <a:p>
            <a:r>
              <a:rPr lang="de-DE" dirty="0"/>
              <a:t>- N </a:t>
            </a:r>
            <a:r>
              <a:rPr lang="de-DE" dirty="0" err="1"/>
              <a:t>notebook</a:t>
            </a:r>
            <a:r>
              <a:rPr lang="de-DE" dirty="0"/>
              <a:t> – mit N </a:t>
            </a:r>
            <a:r>
              <a:rPr lang="de-DE" dirty="0" err="1"/>
              <a:t>accounts</a:t>
            </a:r>
            <a:endParaRPr lang="de-DE" dirty="0"/>
          </a:p>
          <a:p>
            <a:r>
              <a:rPr lang="de-DE" dirty="0" err="1"/>
              <a:t>serverless</a:t>
            </a:r>
            <a:endParaRPr lang="de-DE" dirty="0"/>
          </a:p>
          <a:p>
            <a:r>
              <a:rPr lang="de-DE" dirty="0" err="1"/>
              <a:t>elastic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Elastic</a:t>
            </a:r>
            <a:r>
              <a:rPr lang="de-DE" dirty="0"/>
              <a:t> erklären:</a:t>
            </a:r>
          </a:p>
          <a:p>
            <a:r>
              <a:rPr lang="de-DE" dirty="0"/>
              <a:t>Aufrufe pro Sekunde über die Zeit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9461E-DD6C-1A43-B12D-8A7AFF403549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6091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dirty="0"/>
              <a:t>So Blitzschlag</a:t>
            </a:r>
          </a:p>
          <a:p>
            <a:endParaRPr lang="de-DE" b="0" dirty="0"/>
          </a:p>
          <a:p>
            <a:r>
              <a:rPr lang="de-DE" b="0" dirty="0"/>
              <a:t>Mal angenommen, das Wetter verändert und wir sehen auf unserer Wanderschaft einen Blitz am Ende des Horizont</a:t>
            </a:r>
          </a:p>
          <a:p>
            <a:endParaRPr lang="de-DE" b="0" dirty="0"/>
          </a:p>
          <a:p>
            <a:r>
              <a:rPr lang="de-DE" b="0" dirty="0"/>
              <a:t>Wir zücken unsere Wetter Applikation und dann schauen wir mal welche Funktionen wir normalerweise aufrufen, </a:t>
            </a:r>
          </a:p>
          <a:p>
            <a:r>
              <a:rPr lang="de-DE" b="0" dirty="0"/>
              <a:t>mancher sagt ich schau mal ob es Regnet, der andere ob eine Sturmwarnung und der andere ist optimistisch und such nach dem nächsten Sonnenstrahl</a:t>
            </a:r>
          </a:p>
          <a:p>
            <a:endParaRPr lang="de-DE" b="0" dirty="0"/>
          </a:p>
          <a:p>
            <a:r>
              <a:rPr lang="de-DE" b="0" dirty="0"/>
              <a:t>und das simulieren wir jetzt mal gemeinsam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9461E-DD6C-1A43-B12D-8A7AFF403549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9280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dirty="0"/>
              <a:t>Was sehen wir:</a:t>
            </a:r>
          </a:p>
          <a:p>
            <a:r>
              <a:rPr lang="de-DE" b="0" dirty="0"/>
              <a:t>- sie sehen pro Funktion ein eigenes  Skalierungsverhalten</a:t>
            </a:r>
          </a:p>
          <a:p>
            <a:pPr marL="171450" indent="-171450">
              <a:buFontTx/>
              <a:buChar char="-"/>
            </a:pPr>
            <a:r>
              <a:rPr lang="de-DE" b="0" dirty="0"/>
              <a:t>wir merken auch das dies sehr schnell passiert ist</a:t>
            </a:r>
          </a:p>
          <a:p>
            <a:pPr marL="171450" indent="-171450">
              <a:buFontTx/>
              <a:buChar char="-"/>
            </a:pPr>
            <a:r>
              <a:rPr lang="de-DE" b="0" dirty="0"/>
              <a:t>und man ahnt auch schon das sie Cloud hier langweilt, sind wir mal ehrlich 10 aufrufe pro </a:t>
            </a:r>
            <a:r>
              <a:rPr lang="de-DE" b="0" dirty="0" err="1"/>
              <a:t>Sekunge</a:t>
            </a:r>
            <a:endParaRPr lang="de-DE" b="0" dirty="0"/>
          </a:p>
          <a:p>
            <a:endParaRPr lang="de-DE" b="0" dirty="0"/>
          </a:p>
          <a:p>
            <a:endParaRPr lang="de-DE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de-DE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Wir bekommen mit </a:t>
            </a:r>
            <a:r>
              <a:rPr lang="de-DE" sz="120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Serverless</a:t>
            </a:r>
            <a:r>
              <a:rPr lang="de-DE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eine günstige Ausführung, hohe Verfügbarkeit, Skalierung, höhere </a:t>
            </a:r>
            <a:r>
              <a:rPr lang="de-DE" sz="120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Entwicklungsgeschwindikeit</a:t>
            </a:r>
            <a:r>
              <a:rPr lang="de-DE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usw. am Ende des Tages zählt, dass das hohe Vertrauen des Kunden in das System weiterhin erfüllt werden (wenn nicht sogar übertroffen)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</a:p>
          <a:p>
            <a:endParaRPr lang="de-DE" b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9461E-DD6C-1A43-B12D-8A7AFF403549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23571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 die Zukunft schauen</a:t>
            </a:r>
          </a:p>
          <a:p>
            <a:endParaRPr lang="de-DE" dirty="0"/>
          </a:p>
          <a:p>
            <a:r>
              <a:rPr lang="de-DE" dirty="0"/>
              <a:t>Plattform -&gt; Integration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9461E-DD6C-1A43-B12D-8A7AFF403549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35635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Wer ist Polly?</a:t>
            </a:r>
          </a:p>
          <a:p>
            <a:r>
              <a:rPr lang="de-DE" dirty="0"/>
              <a:t>Text in gesprochene Sprache, kenn wir alle von unserem elektronischen Helferlein. Siri</a:t>
            </a:r>
          </a:p>
          <a:p>
            <a:endParaRPr lang="de-DE" dirty="0"/>
          </a:p>
          <a:p>
            <a:r>
              <a:rPr lang="de-DE" dirty="0"/>
              <a:t>Beispiel: </a:t>
            </a:r>
          </a:p>
          <a:p>
            <a:pPr marL="171450" indent="-171450">
              <a:buFontTx/>
              <a:buChar char="-"/>
            </a:pPr>
            <a:r>
              <a:rPr lang="de-DE" dirty="0"/>
              <a:t>Orte an denen Lesen nicht möglich ist – in einem </a:t>
            </a:r>
            <a:r>
              <a:rPr lang="de-DE" dirty="0" err="1"/>
              <a:t>Museumguide</a:t>
            </a:r>
            <a:r>
              <a:rPr lang="de-DE" dirty="0"/>
              <a:t> (spart einen Sprecher)</a:t>
            </a:r>
          </a:p>
          <a:p>
            <a:pPr marL="171450" indent="-171450">
              <a:buFontTx/>
              <a:buChar char="-"/>
            </a:pPr>
            <a:r>
              <a:rPr lang="de-DE" dirty="0"/>
              <a:t>Monitoring - Alarm</a:t>
            </a:r>
          </a:p>
          <a:p>
            <a:endParaRPr lang="de-DE" dirty="0"/>
          </a:p>
          <a:p>
            <a:r>
              <a:rPr lang="de-DE" dirty="0"/>
              <a:t>Übersetzer sparen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9461E-DD6C-1A43-B12D-8A7AFF403549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78612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dirty="0"/>
              <a:t>Mit Polly wagen wir mal einen Blick die Zukunft wie man andere Services integriert</a:t>
            </a:r>
          </a:p>
          <a:p>
            <a:endParaRPr lang="de-DE" b="0" dirty="0"/>
          </a:p>
          <a:p>
            <a:r>
              <a:rPr lang="de-DE" b="0" dirty="0"/>
              <a:t>Aufbau</a:t>
            </a:r>
          </a:p>
          <a:p>
            <a:pPr marL="171450" indent="-171450">
              <a:buFontTx/>
              <a:buChar char="-"/>
            </a:pPr>
            <a:r>
              <a:rPr lang="de-DE" b="0" dirty="0" err="1"/>
              <a:t>Diesesmal</a:t>
            </a:r>
            <a:r>
              <a:rPr lang="de-DE" b="0" dirty="0"/>
              <a:t> haben wir uns ein schickes Frontend gebaut und darüber rufen wir unsere SLS Funktion auf</a:t>
            </a:r>
          </a:p>
          <a:p>
            <a:pPr marL="171450" indent="-171450">
              <a:buFontTx/>
              <a:buChar char="-"/>
            </a:pPr>
            <a:r>
              <a:rPr lang="de-DE" b="0" dirty="0"/>
              <a:t>Funktion ruft Polly auf – diese bietet eine API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9461E-DD6C-1A43-B12D-8A7AFF403549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09097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9461E-DD6C-1A43-B12D-8A7AFF403549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57914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9461E-DD6C-1A43-B12D-8A7AFF403549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26052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dirty="0"/>
              <a:t>Ganz in </a:t>
            </a:r>
            <a:r>
              <a:rPr lang="de-DE" b="0" dirty="0" err="1"/>
              <a:t>DevOps</a:t>
            </a:r>
            <a:r>
              <a:rPr lang="de-DE" b="0" dirty="0"/>
              <a:t> Manier werden wir heute „</a:t>
            </a:r>
            <a:r>
              <a:rPr lang="de-DE" b="0" dirty="0" err="1"/>
              <a:t>you</a:t>
            </a:r>
            <a:r>
              <a:rPr lang="de-DE" b="0" dirty="0"/>
              <a:t> </a:t>
            </a:r>
            <a:r>
              <a:rPr lang="de-DE" b="0" dirty="0" err="1"/>
              <a:t>build</a:t>
            </a:r>
            <a:r>
              <a:rPr lang="de-DE" b="0" dirty="0"/>
              <a:t> </a:t>
            </a:r>
            <a:r>
              <a:rPr lang="de-DE" b="0" dirty="0" err="1"/>
              <a:t>it</a:t>
            </a:r>
            <a:r>
              <a:rPr lang="de-DE" b="0" dirty="0"/>
              <a:t>, </a:t>
            </a:r>
            <a:r>
              <a:rPr lang="de-DE" b="0" dirty="0" err="1"/>
              <a:t>you</a:t>
            </a:r>
            <a:r>
              <a:rPr lang="de-DE" b="0" dirty="0"/>
              <a:t> </a:t>
            </a:r>
            <a:r>
              <a:rPr lang="de-DE" b="0" dirty="0" err="1"/>
              <a:t>run</a:t>
            </a:r>
            <a:r>
              <a:rPr lang="de-DE" b="0" dirty="0"/>
              <a:t> </a:t>
            </a:r>
            <a:r>
              <a:rPr lang="de-DE" b="0" dirty="0" err="1"/>
              <a:t>it</a:t>
            </a:r>
            <a:r>
              <a:rPr lang="de-DE" b="0" dirty="0"/>
              <a:t>, </a:t>
            </a:r>
            <a:r>
              <a:rPr lang="de-DE" b="0" dirty="0" err="1"/>
              <a:t>you</a:t>
            </a:r>
            <a:r>
              <a:rPr lang="de-DE" b="0" dirty="0"/>
              <a:t> fix </a:t>
            </a:r>
            <a:r>
              <a:rPr lang="de-DE" b="0" dirty="0" err="1"/>
              <a:t>it</a:t>
            </a:r>
            <a:r>
              <a:rPr lang="de-DE" b="0" dirty="0"/>
              <a:t>“ anwenden</a:t>
            </a:r>
          </a:p>
          <a:p>
            <a:endParaRPr lang="de-DE" b="0" dirty="0"/>
          </a:p>
          <a:p>
            <a:r>
              <a:rPr lang="de-DE" b="0" dirty="0"/>
              <a:t>5 Aufgaben über die nächsten 2h, wir machen 30min Pause zwischendrin</a:t>
            </a:r>
          </a:p>
          <a:p>
            <a:r>
              <a:rPr lang="de-DE" b="0" dirty="0"/>
              <a:t>- Aufbau – Geschwindigkeit </a:t>
            </a:r>
          </a:p>
          <a:p>
            <a:r>
              <a:rPr lang="de-DE" b="0" dirty="0"/>
              <a:t>- Robustheit – Last</a:t>
            </a:r>
          </a:p>
          <a:p>
            <a:r>
              <a:rPr lang="de-DE" b="0" dirty="0"/>
              <a:t>- Zukunft – Wir schauen in die Zukunft</a:t>
            </a:r>
          </a:p>
          <a:p>
            <a:endParaRPr lang="de-DE" b="0" dirty="0"/>
          </a:p>
          <a:p>
            <a:r>
              <a:rPr lang="de-DE" b="0" dirty="0"/>
              <a:t>Aufgaben wurden einfach gewählt – sie sollen die Konzepte und die Funktion verständlich machen nicht die Tiefe – hierzu geben wir gern in der Pause</a:t>
            </a:r>
          </a:p>
          <a:p>
            <a:endParaRPr lang="de-DE" b="0" dirty="0"/>
          </a:p>
          <a:p>
            <a:r>
              <a:rPr lang="de-DE" b="0" dirty="0"/>
              <a:t>Fachliches Beispiel ist eine Wetter API</a:t>
            </a:r>
          </a:p>
          <a:p>
            <a:endParaRPr lang="de-DE" b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9461E-DD6C-1A43-B12D-8A7AFF403549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4773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b="0" dirty="0"/>
              <a:t>Wir laden unsere Funktionen die wir lokal entwickeln in die Cloud</a:t>
            </a:r>
          </a:p>
          <a:p>
            <a:pPr marL="171450" indent="-171450">
              <a:buFontTx/>
              <a:buChar char="-"/>
            </a:pPr>
            <a:r>
              <a:rPr lang="de-DE" b="0" dirty="0"/>
              <a:t>wir arbeiten direkt mit der Cloud d.h. alles ist produktiv</a:t>
            </a:r>
          </a:p>
          <a:p>
            <a:pPr marL="171450" indent="-171450">
              <a:buFontTx/>
              <a:buChar char="-"/>
            </a:pPr>
            <a:endParaRPr lang="de-DE" b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="0" dirty="0"/>
              <a:t>lokal– voll eingerichtet Entwicklungsumgebung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="0" dirty="0"/>
              <a:t>Auch in der Cloud sind schon alle Accounts da, wir müssen uns nur noch ein loggen</a:t>
            </a:r>
          </a:p>
          <a:p>
            <a:pPr marL="171450" indent="-171450">
              <a:buFontTx/>
              <a:buChar char="-"/>
            </a:pPr>
            <a:endParaRPr lang="de-DE" b="0" dirty="0"/>
          </a:p>
          <a:p>
            <a:pPr marL="171450" indent="-171450">
              <a:buFontTx/>
              <a:buChar char="-"/>
            </a:pPr>
            <a:r>
              <a:rPr lang="de-DE" b="0" dirty="0"/>
              <a:t>Als Betriebssystem auf den Notebooks kommt Linux zum Einsatz – Warum?</a:t>
            </a:r>
          </a:p>
          <a:p>
            <a:pPr marL="171450" indent="-171450">
              <a:buFontTx/>
              <a:buChar char="-"/>
            </a:pPr>
            <a:r>
              <a:rPr lang="de-DE" b="0" dirty="0"/>
              <a:t>der </a:t>
            </a:r>
            <a:r>
              <a:rPr lang="de-DE" b="0" dirty="0" err="1"/>
              <a:t>CloudProvider</a:t>
            </a:r>
            <a:r>
              <a:rPr lang="de-DE" b="0" dirty="0"/>
              <a:t> Amazon </a:t>
            </a:r>
            <a:r>
              <a:rPr lang="de-DE" b="0" dirty="0" err="1"/>
              <a:t>WebService</a:t>
            </a:r>
            <a:r>
              <a:rPr lang="de-DE" b="0" dirty="0"/>
              <a:t> – Warum: Diese sind mit SLS führend und haben die mitunter die größte Funktionsauswahl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9461E-DD6C-1A43-B12D-8A7AFF403549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26849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dirty="0" err="1"/>
              <a:t>technologien</a:t>
            </a:r>
            <a:r>
              <a:rPr lang="de-DE" b="0" dirty="0"/>
              <a:t> – 3 </a:t>
            </a:r>
            <a:r>
              <a:rPr lang="de-DE" b="0" dirty="0" err="1"/>
              <a:t>STück</a:t>
            </a:r>
            <a:endParaRPr lang="de-DE" b="0" dirty="0"/>
          </a:p>
          <a:p>
            <a:r>
              <a:rPr lang="de-DE" b="0" dirty="0"/>
              <a:t>- </a:t>
            </a:r>
            <a:r>
              <a:rPr lang="de-DE" b="0" dirty="0" err="1"/>
              <a:t>serverless</a:t>
            </a:r>
            <a:r>
              <a:rPr lang="de-DE" b="0" dirty="0"/>
              <a:t> </a:t>
            </a:r>
            <a:r>
              <a:rPr lang="de-DE" b="0" dirty="0" err="1"/>
              <a:t>framework</a:t>
            </a:r>
            <a:r>
              <a:rPr lang="de-DE" b="0" dirty="0"/>
              <a:t> – hilft uns Funktionen in die Cloud hochzuladen – es ist einfach und intuitiv von der Bedienung</a:t>
            </a:r>
          </a:p>
          <a:p>
            <a:pPr marL="171450" indent="-171450">
              <a:buFontTx/>
              <a:buChar char="-"/>
            </a:pPr>
            <a:r>
              <a:rPr lang="de-DE" b="0" dirty="0" err="1"/>
              <a:t>lambda</a:t>
            </a:r>
            <a:r>
              <a:rPr lang="de-DE" b="0" dirty="0"/>
              <a:t> – Der </a:t>
            </a:r>
            <a:r>
              <a:rPr lang="de-DE" b="0" dirty="0" err="1"/>
              <a:t>Funktions</a:t>
            </a:r>
            <a:r>
              <a:rPr lang="de-DE" b="0" dirty="0"/>
              <a:t> Service von AWS heißt </a:t>
            </a:r>
            <a:r>
              <a:rPr lang="de-DE" b="0" dirty="0" err="1"/>
              <a:t>lambda</a:t>
            </a:r>
            <a:r>
              <a:rPr lang="de-DE" b="0" dirty="0"/>
              <a:t>, darin läuft später unser Code</a:t>
            </a:r>
          </a:p>
          <a:p>
            <a:pPr marL="171450" indent="-171450">
              <a:buFontTx/>
              <a:buChar char="-"/>
            </a:pPr>
            <a:r>
              <a:rPr lang="de-DE" b="0" dirty="0"/>
              <a:t>und als Programmiersprache haben wir </a:t>
            </a:r>
            <a:r>
              <a:rPr lang="de-DE" b="0" dirty="0" err="1"/>
              <a:t>python</a:t>
            </a:r>
            <a:r>
              <a:rPr lang="de-DE" b="0" dirty="0"/>
              <a:t> gewählt – Diese ist weit verbreitet und simple gestrickt. Wenn man z.B. mit einer Programmiersprache anfangen möchte ist diese deshalb gut geeignet</a:t>
            </a:r>
          </a:p>
          <a:p>
            <a:endParaRPr lang="de-DE" b="0" dirty="0"/>
          </a:p>
          <a:p>
            <a:r>
              <a:rPr lang="de-DE" b="0" dirty="0"/>
              <a:t>So bevor wir uns an die erste Aufgabe wagen, machen wir uns noch mit unserer lokalen Entwicklungsumgebung vertraut, </a:t>
            </a:r>
            <a:r>
              <a:rPr lang="de-DE" b="0" dirty="0" err="1"/>
              <a:t>daui</a:t>
            </a:r>
            <a:r>
              <a:rPr lang="de-DE" b="0" dirty="0"/>
              <a:t> ran ans Notebook </a:t>
            </a:r>
          </a:p>
          <a:p>
            <a:pPr marL="171450" indent="-171450">
              <a:buFontTx/>
              <a:buChar char="-"/>
            </a:pPr>
            <a:r>
              <a:rPr lang="de-DE" b="0" dirty="0"/>
              <a:t>Einloggen: </a:t>
            </a:r>
            <a:r>
              <a:rPr lang="de-DE" b="0" dirty="0" err="1"/>
              <a:t>nse</a:t>
            </a:r>
            <a:r>
              <a:rPr lang="de-DE" b="0" dirty="0"/>
              <a:t> / </a:t>
            </a:r>
            <a:r>
              <a:rPr lang="de-DE" b="0" dirty="0" err="1"/>
              <a:t>nse</a:t>
            </a:r>
            <a:endParaRPr lang="de-DE" b="0" dirty="0"/>
          </a:p>
          <a:p>
            <a:pPr marL="171450" indent="-171450">
              <a:buFontTx/>
              <a:buChar char="-"/>
            </a:pPr>
            <a:r>
              <a:rPr lang="de-DE" b="0" dirty="0"/>
              <a:t>Sie sehen nun einen Desktop, auf dem 3 Programme platziert sind – Ich mach das immer vor</a:t>
            </a:r>
          </a:p>
          <a:p>
            <a:pPr marL="628650" lvl="1" indent="-171450">
              <a:buFontTx/>
              <a:buChar char="-"/>
            </a:pPr>
            <a:r>
              <a:rPr lang="de-DE" b="0" dirty="0" err="1"/>
              <a:t>chat</a:t>
            </a:r>
            <a:r>
              <a:rPr lang="de-DE" b="0" dirty="0"/>
              <a:t> nur für den Fall das wir mal eine Information digital austauschen wollen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9461E-DD6C-1A43-B12D-8A7AFF403549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6283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/>
              <a:t>Bauen!</a:t>
            </a:r>
          </a:p>
          <a:p>
            <a:endParaRPr lang="de-DE" dirty="0"/>
          </a:p>
          <a:p>
            <a:r>
              <a:rPr lang="de-DE" b="1" dirty="0"/>
              <a:t>Szenario</a:t>
            </a:r>
            <a:r>
              <a:rPr lang="de-DE" dirty="0"/>
              <a:t>: Wir haben wie schon erwähnt eine etwas ältere Wetter-Anwendung, welche dringend auf den neuesten Stand gebracht werden muss.</a:t>
            </a:r>
          </a:p>
          <a:p>
            <a:r>
              <a:rPr lang="de-DE" dirty="0"/>
              <a:t>Zuvor ist sie regelmäßig unter Last zusammengebrochen und das einbauen von neuen Features hat sehr lange gedauert.</a:t>
            </a:r>
          </a:p>
          <a:p>
            <a:r>
              <a:rPr lang="de-DE" dirty="0"/>
              <a:t>So Entscheidung ist gefallen wir ziehen damit in die Cloud und wir wählen </a:t>
            </a:r>
            <a:r>
              <a:rPr lang="de-DE" dirty="0" err="1"/>
              <a:t>Serverless</a:t>
            </a:r>
            <a:r>
              <a:rPr lang="de-DE" dirty="0"/>
              <a:t> dafür, da wir wissen das die verschiedenen Funktionalitäten die der Monolith anbietet unterschiedlich stark von außen genutzt werden.</a:t>
            </a:r>
          </a:p>
          <a:p>
            <a:endParaRPr lang="de-DE" dirty="0"/>
          </a:p>
          <a:p>
            <a:r>
              <a:rPr lang="de-DE" b="1" dirty="0"/>
              <a:t>Beispiel für solche Funktionen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="0" dirty="0"/>
              <a:t>Helligkeit, Wind, Temperatur und weitere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de-DE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/>
              <a:t>So wir haben einen </a:t>
            </a:r>
            <a:r>
              <a:rPr lang="de-DE" b="1" dirty="0" err="1"/>
              <a:t>monolithen</a:t>
            </a:r>
            <a:r>
              <a:rPr lang="de-DE" b="1" dirty="0"/>
              <a:t> mal vorbereitet - Code zeigen (Nicht nachmachen)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="0" dirty="0" err="1"/>
              <a:t>monolith</a:t>
            </a:r>
            <a:r>
              <a:rPr lang="de-DE" b="0" dirty="0"/>
              <a:t> starten mit Schnittstelle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="0" dirty="0"/>
              <a:t>Schnittstelle erklären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de-DE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1" dirty="0"/>
              <a:t>Ihre Aufgabe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="0" dirty="0"/>
              <a:t>ist nun den </a:t>
            </a:r>
            <a:r>
              <a:rPr lang="de-DE" b="0" dirty="0" err="1"/>
              <a:t>code</a:t>
            </a:r>
            <a:r>
              <a:rPr lang="de-DE" b="0" dirty="0"/>
              <a:t> des </a:t>
            </a:r>
            <a:r>
              <a:rPr lang="de-DE" b="0" dirty="0" err="1"/>
              <a:t>monolithen</a:t>
            </a:r>
            <a:r>
              <a:rPr lang="de-DE" b="0" dirty="0"/>
              <a:t> in die </a:t>
            </a:r>
            <a:r>
              <a:rPr lang="de-DE" b="0" dirty="0" err="1"/>
              <a:t>Serverless</a:t>
            </a:r>
            <a:r>
              <a:rPr lang="de-DE" b="0" dirty="0"/>
              <a:t> </a:t>
            </a:r>
            <a:r>
              <a:rPr lang="de-DE" b="0" dirty="0" err="1"/>
              <a:t>funktionen</a:t>
            </a:r>
            <a:r>
              <a:rPr lang="de-DE" b="0" dirty="0"/>
              <a:t> zu kopieren und dann hochzuladen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="0" dirty="0"/>
              <a:t>wir machen das Schritt für Schritt zusammen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9461E-DD6C-1A43-B12D-8A7AFF403549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8748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="0" dirty="0"/>
          </a:p>
          <a:p>
            <a:pPr marL="171450" indent="-171450">
              <a:buFontTx/>
              <a:buChar char="-"/>
            </a:pPr>
            <a:r>
              <a:rPr lang="de-DE" b="0" dirty="0"/>
              <a:t>Nur soviel sie können</a:t>
            </a:r>
          </a:p>
          <a:p>
            <a:pPr marL="171450" indent="-171450">
              <a:buFontTx/>
              <a:buChar char="-"/>
            </a:pPr>
            <a:r>
              <a:rPr lang="de-DE" b="0" dirty="0"/>
              <a:t>auf Einrücken achten</a:t>
            </a:r>
          </a:p>
          <a:p>
            <a:pPr marL="171450" indent="-171450">
              <a:buFontTx/>
              <a:buChar char="-"/>
            </a:pPr>
            <a:r>
              <a:rPr lang="de-DE" b="0" dirty="0"/>
              <a:t>Hand heben wenn Hilfe</a:t>
            </a:r>
          </a:p>
          <a:p>
            <a:endParaRPr lang="de-DE" b="0" dirty="0"/>
          </a:p>
          <a:p>
            <a:r>
              <a:rPr lang="de-DE" b="0" dirty="0"/>
              <a:t>Browser</a:t>
            </a:r>
          </a:p>
          <a:p>
            <a:pPr marL="171450" indent="-171450">
              <a:buFontTx/>
              <a:buChar char="-"/>
            </a:pPr>
            <a:r>
              <a:rPr lang="de-DE" b="0" dirty="0" err="1"/>
              <a:t>login</a:t>
            </a:r>
            <a:r>
              <a:rPr lang="de-DE" b="0" dirty="0"/>
              <a:t> </a:t>
            </a:r>
          </a:p>
          <a:p>
            <a:pPr marL="171450" indent="-171450">
              <a:buFontTx/>
              <a:buChar char="-"/>
            </a:pPr>
            <a:r>
              <a:rPr lang="de-DE" b="0" dirty="0" err="1"/>
              <a:t>lambda</a:t>
            </a:r>
            <a:endParaRPr lang="de-DE" b="0" dirty="0"/>
          </a:p>
          <a:p>
            <a:pPr marL="171450" indent="-171450">
              <a:buFontTx/>
              <a:buChar char="-"/>
            </a:pPr>
            <a:r>
              <a:rPr lang="de-DE" b="0" dirty="0" err="1"/>
              <a:t>logs</a:t>
            </a:r>
            <a:endParaRPr lang="de-DE" b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9461E-DD6C-1A43-B12D-8A7AFF403549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57790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err="1"/>
              <a:t>serverless</a:t>
            </a:r>
            <a:r>
              <a:rPr lang="de-DE" dirty="0"/>
              <a:t> - </a:t>
            </a:r>
            <a:r>
              <a:rPr lang="de-DE" b="1" dirty="0"/>
              <a:t>Entwicklungsgeschwindigkeit</a:t>
            </a:r>
          </a:p>
          <a:p>
            <a:endParaRPr lang="de-DE" b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9461E-DD6C-1A43-B12D-8A7AFF403549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33145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9461E-DD6C-1A43-B12D-8A7AFF403549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1899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dirty="0"/>
              <a:t>Robustheit</a:t>
            </a:r>
          </a:p>
          <a:p>
            <a:endParaRPr lang="de-DE" b="0" dirty="0"/>
          </a:p>
          <a:p>
            <a:r>
              <a:rPr lang="de-DE" b="1" dirty="0" err="1"/>
              <a:t>Observability</a:t>
            </a:r>
            <a:r>
              <a:rPr lang="de-DE" b="0" dirty="0"/>
              <a:t> – ich schaue in die Blackbox</a:t>
            </a:r>
          </a:p>
          <a:p>
            <a:r>
              <a:rPr lang="de-DE" b="0" dirty="0"/>
              <a:t>- wir haben aktuell 5 </a:t>
            </a:r>
            <a:r>
              <a:rPr lang="de-DE" b="0" dirty="0" err="1"/>
              <a:t>funktionen</a:t>
            </a:r>
            <a:r>
              <a:rPr lang="de-DE" b="0" dirty="0"/>
              <a:t>, wenn man so einen </a:t>
            </a:r>
            <a:r>
              <a:rPr lang="de-DE" b="0" dirty="0" err="1"/>
              <a:t>business</a:t>
            </a:r>
            <a:r>
              <a:rPr lang="de-DE" b="0" dirty="0"/>
              <a:t> </a:t>
            </a:r>
            <a:r>
              <a:rPr lang="de-DE" b="0" dirty="0" err="1"/>
              <a:t>monolithen</a:t>
            </a:r>
            <a:r>
              <a:rPr lang="de-DE" b="0" dirty="0"/>
              <a:t> mal zerlegt können das weitaus mehr werden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9461E-DD6C-1A43-B12D-8A7AFF403549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0688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9E7C11-D88B-AF40-BE47-AEE1930D6E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3C2DF04-38A0-8148-8B7B-E10AFDC904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B8772C-A781-3E4E-A134-D81427C4F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798B3-4BE3-CF41-BF85-A9EB0C2C6B31}" type="datetimeFigureOut">
              <a:rPr lang="de-DE" smtClean="0"/>
              <a:t>10.04.19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33F30D1-88DC-EC48-A43F-46F650D2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1C466D-C942-EF46-A388-3B4649A3F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832FA-CC6E-7749-881D-AC3232831F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3123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64FB8B-45D4-7D45-A58D-829EC8180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D022B2B-2193-4E42-B5F4-AF22C435DD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F45A13-A180-4844-A462-FAFF9ACB5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798B3-4BE3-CF41-BF85-A9EB0C2C6B31}" type="datetimeFigureOut">
              <a:rPr lang="de-DE" smtClean="0"/>
              <a:t>10.04.19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366D12-DC4E-5645-A88B-43622AF94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9E4F2F-D291-0C4C-830E-70974EFD3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832FA-CC6E-7749-881D-AC3232831F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497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5A1D8C7-D16A-434B-9419-CE8A6E41FA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68B0369-1DEF-E841-8F8F-8FB5BF4CD3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3649FD-C590-4F4D-8F8F-1DAE5A816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798B3-4BE3-CF41-BF85-A9EB0C2C6B31}" type="datetimeFigureOut">
              <a:rPr lang="de-DE" smtClean="0"/>
              <a:t>10.04.19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6A7B29B-C752-1C4F-8C30-A302D1179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23672B7-6202-4F47-9139-545AA557F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832FA-CC6E-7749-881D-AC3232831F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4133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6A002F-D36C-6A41-9487-3A88F5316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865699-FD99-AD45-AF34-114DBD8E35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4335116-1B33-5948-B797-A0CF47A95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798B3-4BE3-CF41-BF85-A9EB0C2C6B31}" type="datetimeFigureOut">
              <a:rPr lang="de-DE" smtClean="0"/>
              <a:t>10.04.19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7F7F9D-5162-424B-AC2B-C8AA2D340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5158DD-1A29-404F-88D1-59C96DAC7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832FA-CC6E-7749-881D-AC3232831F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7376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99488F-1C94-3F40-AFD0-464F018B5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4E2B38F-D84A-D44F-BEBE-299215A2E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B3F1149-6B69-294A-8531-1327E1A43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798B3-4BE3-CF41-BF85-A9EB0C2C6B31}" type="datetimeFigureOut">
              <a:rPr lang="de-DE" smtClean="0"/>
              <a:t>10.04.19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EBF380-B83C-E94D-989C-48B272304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AC2486-DBD7-F14B-B3C7-9A7E0419A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832FA-CC6E-7749-881D-AC3232831F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1491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AD7BC5-CB3A-2B4F-BD9A-803096648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691D3C6-1CCC-474E-82F3-9CD6DD8534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07A75CD-09B7-4E47-816F-DDF3DFD4D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0802ED9-1FF6-A448-A8ED-80147A1D1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798B3-4BE3-CF41-BF85-A9EB0C2C6B31}" type="datetimeFigureOut">
              <a:rPr lang="de-DE" smtClean="0"/>
              <a:t>10.04.19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7A1432B-5DAF-A04C-9082-AED4D9738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B4D87EF-B45F-384C-AAAA-3950FAF17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832FA-CC6E-7749-881D-AC3232831F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2713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B51F16-BB36-5A40-BBFB-829B518BF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D07D46D-A6A6-F84B-A10D-B0513483B9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72049F0-FC0D-CD4F-8F0A-AC35B04648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0707FE8-73A3-014C-8DE5-791AE56887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9D7115A-534B-2540-8EA5-378BBDD344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27F1E7D-B35E-1E42-9F1E-9CB4D8270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798B3-4BE3-CF41-BF85-A9EB0C2C6B31}" type="datetimeFigureOut">
              <a:rPr lang="de-DE" smtClean="0"/>
              <a:t>10.04.19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79A2693-9864-6340-A693-172DD1027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C7A88F2-38D2-B94F-BE50-1E40AD0D9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832FA-CC6E-7749-881D-AC3232831F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1827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AACBF2-32DC-6141-858C-9E26C91A7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4BAA563-3369-5D4E-9C74-EBEDF140A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798B3-4BE3-CF41-BF85-A9EB0C2C6B31}" type="datetimeFigureOut">
              <a:rPr lang="de-DE" smtClean="0"/>
              <a:t>10.04.19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A486759-6D38-FD4F-9A35-DDE33E6ED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DB1AA64-EBC0-F84B-AC59-D75C20DA4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832FA-CC6E-7749-881D-AC3232831F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5825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72C6D5E-44C1-7041-A69D-5AB14D7BF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798B3-4BE3-CF41-BF85-A9EB0C2C6B31}" type="datetimeFigureOut">
              <a:rPr lang="de-DE" smtClean="0"/>
              <a:t>10.04.19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AB27092-270E-BB4E-8B75-852A2C57B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5054648-C588-2D48-959A-F9CB2AADF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832FA-CC6E-7749-881D-AC3232831F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2238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CAD259-7F17-B647-9016-72E6EF10E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705C4C-E806-9542-B8F8-645D2AF63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A627086-8868-7643-9528-B82D3E97EF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91C487F-F227-B345-9B73-9524B94D6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798B3-4BE3-CF41-BF85-A9EB0C2C6B31}" type="datetimeFigureOut">
              <a:rPr lang="de-DE" smtClean="0"/>
              <a:t>10.04.19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3720320-623F-9241-AA83-26A27622F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B60488A-74C6-4745-B624-DAEC6A344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832FA-CC6E-7749-881D-AC3232831F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0067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E6C648-5300-8E45-A193-7247E9DCC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8942B3B-0528-7545-9AF2-0B68416323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F2EA95E-1F15-EA46-AF3E-1BD3E6AEF1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C18262D-0040-004C-A249-10947EEE0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798B3-4BE3-CF41-BF85-A9EB0C2C6B31}" type="datetimeFigureOut">
              <a:rPr lang="de-DE" smtClean="0"/>
              <a:t>10.04.19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DF3EE93-9C4D-ED4D-8905-6C422CE72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38E6EA-6EA8-154E-9F2A-B2B19E92B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832FA-CC6E-7749-881D-AC3232831F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7634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C9B689F-6E63-0749-A99B-5ABCD052F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1E73933-ABE7-5340-8265-EE1E903240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A9AE3FD-033E-EF41-A5FA-5AEC3E6623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5798B3-4BE3-CF41-BF85-A9EB0C2C6B31}" type="datetimeFigureOut">
              <a:rPr lang="de-DE" smtClean="0"/>
              <a:t>10.04.19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8915853-038A-A249-9FE3-F12D2E53BB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4ABE0F2-2B4F-FE43-B1F2-65E43989CD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0832FA-CC6E-7749-881D-AC3232831F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7732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7.png"/><Relationship Id="rId5" Type="http://schemas.openxmlformats.org/officeDocument/2006/relationships/image" Target="../media/image5.png"/><Relationship Id="rId10" Type="http://schemas.openxmlformats.org/officeDocument/2006/relationships/image" Target="../media/image13.png"/><Relationship Id="rId4" Type="http://schemas.openxmlformats.org/officeDocument/2006/relationships/image" Target="../media/image6.png"/><Relationship Id="rId9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22.png"/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12" Type="http://schemas.microsoft.com/office/2007/relationships/hdphoto" Target="../media/hdphoto3.wdp"/><Relationship Id="rId2" Type="http://schemas.openxmlformats.org/officeDocument/2006/relationships/notesSlide" Target="../notesSlides/notesSlide13.xml"/><Relationship Id="rId16" Type="http://schemas.microsoft.com/office/2007/relationships/hdphoto" Target="../media/hdphoto5.wdp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21.png"/><Relationship Id="rId5" Type="http://schemas.openxmlformats.org/officeDocument/2006/relationships/image" Target="../media/image4.png"/><Relationship Id="rId15" Type="http://schemas.openxmlformats.org/officeDocument/2006/relationships/image" Target="../media/image23.png"/><Relationship Id="rId10" Type="http://schemas.microsoft.com/office/2007/relationships/hdphoto" Target="../media/hdphoto2.wdp"/><Relationship Id="rId4" Type="http://schemas.openxmlformats.org/officeDocument/2006/relationships/image" Target="../media/image18.png"/><Relationship Id="rId9" Type="http://schemas.openxmlformats.org/officeDocument/2006/relationships/image" Target="../media/image20.png"/><Relationship Id="rId14" Type="http://schemas.microsoft.com/office/2007/relationships/hdphoto" Target="../media/hdphoto4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loudlandscape.fe-in-der-cloud.de/" TargetMode="Externa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7.png"/><Relationship Id="rId5" Type="http://schemas.openxmlformats.org/officeDocument/2006/relationships/image" Target="../media/image5.png"/><Relationship Id="rId10" Type="http://schemas.openxmlformats.org/officeDocument/2006/relationships/image" Target="../media/image15.png"/><Relationship Id="rId4" Type="http://schemas.openxmlformats.org/officeDocument/2006/relationships/image" Target="../media/image6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0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fficeArt object">
            <a:extLst>
              <a:ext uri="{FF2B5EF4-FFF2-40B4-BE49-F238E27FC236}">
                <a16:creationId xmlns:a16="http://schemas.microsoft.com/office/drawing/2014/main" id="{03FF091F-503A-C940-93D1-24B458B72E76}"/>
              </a:ext>
            </a:extLst>
          </p:cNvPr>
          <p:cNvSpPr/>
          <p:nvPr/>
        </p:nvSpPr>
        <p:spPr>
          <a:xfrm flipH="1">
            <a:off x="-234695" y="-498651"/>
            <a:ext cx="14085543" cy="8729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38" name="officeArt object">
            <a:extLst>
              <a:ext uri="{FF2B5EF4-FFF2-40B4-BE49-F238E27FC236}">
                <a16:creationId xmlns:a16="http://schemas.microsoft.com/office/drawing/2014/main" id="{111BF53D-89B1-E34A-9B1E-3253F6B68B40}"/>
              </a:ext>
            </a:extLst>
          </p:cNvPr>
          <p:cNvSpPr/>
          <p:nvPr/>
        </p:nvSpPr>
        <p:spPr>
          <a:xfrm rot="10800000" flipH="1">
            <a:off x="-1136700" y="-715569"/>
            <a:ext cx="4887157" cy="2954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1ABD84A-D3A8-D74C-A6E4-398CDF3D9E91}"/>
              </a:ext>
            </a:extLst>
          </p:cNvPr>
          <p:cNvSpPr/>
          <p:nvPr/>
        </p:nvSpPr>
        <p:spPr>
          <a:xfrm>
            <a:off x="2776704" y="3429000"/>
            <a:ext cx="4224233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8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Hands-On</a:t>
            </a:r>
            <a:endParaRPr lang="de-DE" sz="8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3" name="Würfel 22">
            <a:extLst>
              <a:ext uri="{FF2B5EF4-FFF2-40B4-BE49-F238E27FC236}">
                <a16:creationId xmlns:a16="http://schemas.microsoft.com/office/drawing/2014/main" id="{1379C4D4-253A-504D-86F5-8165639E788B}"/>
              </a:ext>
            </a:extLst>
          </p:cNvPr>
          <p:cNvSpPr/>
          <p:nvPr/>
        </p:nvSpPr>
        <p:spPr>
          <a:xfrm>
            <a:off x="8382766" y="3934658"/>
            <a:ext cx="923075" cy="880919"/>
          </a:xfrm>
          <a:prstGeom prst="cube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Würfel 23">
            <a:extLst>
              <a:ext uri="{FF2B5EF4-FFF2-40B4-BE49-F238E27FC236}">
                <a16:creationId xmlns:a16="http://schemas.microsoft.com/office/drawing/2014/main" id="{042142B1-D39A-BC4F-832F-49056CB9BA6F}"/>
              </a:ext>
            </a:extLst>
          </p:cNvPr>
          <p:cNvSpPr/>
          <p:nvPr/>
        </p:nvSpPr>
        <p:spPr>
          <a:xfrm>
            <a:off x="9208242" y="3934658"/>
            <a:ext cx="923075" cy="880919"/>
          </a:xfrm>
          <a:prstGeom prst="cube">
            <a:avLst/>
          </a:prstGeom>
          <a:solidFill>
            <a:srgbClr val="7F7F7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Würfel 24">
            <a:extLst>
              <a:ext uri="{FF2B5EF4-FFF2-40B4-BE49-F238E27FC236}">
                <a16:creationId xmlns:a16="http://schemas.microsoft.com/office/drawing/2014/main" id="{67B3B61D-BDB6-7F40-A794-572316983523}"/>
              </a:ext>
            </a:extLst>
          </p:cNvPr>
          <p:cNvSpPr/>
          <p:nvPr/>
        </p:nvSpPr>
        <p:spPr>
          <a:xfrm>
            <a:off x="8053820" y="4272730"/>
            <a:ext cx="923075" cy="880919"/>
          </a:xfrm>
          <a:prstGeom prst="cube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Würfel 25">
            <a:extLst>
              <a:ext uri="{FF2B5EF4-FFF2-40B4-BE49-F238E27FC236}">
                <a16:creationId xmlns:a16="http://schemas.microsoft.com/office/drawing/2014/main" id="{F550EDBA-8E21-FA4E-99EE-A809336951A6}"/>
              </a:ext>
            </a:extLst>
          </p:cNvPr>
          <p:cNvSpPr/>
          <p:nvPr/>
        </p:nvSpPr>
        <p:spPr>
          <a:xfrm>
            <a:off x="8879296" y="4272730"/>
            <a:ext cx="923075" cy="880919"/>
          </a:xfrm>
          <a:prstGeom prst="cube">
            <a:avLst/>
          </a:prstGeom>
          <a:solidFill>
            <a:srgbClr val="7F7F7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Würfel 26">
            <a:extLst>
              <a:ext uri="{FF2B5EF4-FFF2-40B4-BE49-F238E27FC236}">
                <a16:creationId xmlns:a16="http://schemas.microsoft.com/office/drawing/2014/main" id="{CCF1D348-CB26-C840-A0DE-7D613B2FF980}"/>
              </a:ext>
            </a:extLst>
          </p:cNvPr>
          <p:cNvSpPr/>
          <p:nvPr/>
        </p:nvSpPr>
        <p:spPr>
          <a:xfrm>
            <a:off x="9715616" y="4272730"/>
            <a:ext cx="923075" cy="880919"/>
          </a:xfrm>
          <a:prstGeom prst="cub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Würfel 27">
            <a:extLst>
              <a:ext uri="{FF2B5EF4-FFF2-40B4-BE49-F238E27FC236}">
                <a16:creationId xmlns:a16="http://schemas.microsoft.com/office/drawing/2014/main" id="{721DE2D5-A323-C640-B420-6080A47FBB23}"/>
              </a:ext>
            </a:extLst>
          </p:cNvPr>
          <p:cNvSpPr/>
          <p:nvPr/>
        </p:nvSpPr>
        <p:spPr>
          <a:xfrm>
            <a:off x="8382766" y="3113625"/>
            <a:ext cx="923075" cy="880919"/>
          </a:xfrm>
          <a:prstGeom prst="cube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Würfel 28">
            <a:extLst>
              <a:ext uri="{FF2B5EF4-FFF2-40B4-BE49-F238E27FC236}">
                <a16:creationId xmlns:a16="http://schemas.microsoft.com/office/drawing/2014/main" id="{71FD1FEC-0A63-7946-BF13-7828614C2434}"/>
              </a:ext>
            </a:extLst>
          </p:cNvPr>
          <p:cNvSpPr/>
          <p:nvPr/>
        </p:nvSpPr>
        <p:spPr>
          <a:xfrm>
            <a:off x="9208242" y="3113625"/>
            <a:ext cx="923075" cy="880919"/>
          </a:xfrm>
          <a:prstGeom prst="cube">
            <a:avLst/>
          </a:prstGeom>
          <a:solidFill>
            <a:srgbClr val="7F7F7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Würfel 29">
            <a:extLst>
              <a:ext uri="{FF2B5EF4-FFF2-40B4-BE49-F238E27FC236}">
                <a16:creationId xmlns:a16="http://schemas.microsoft.com/office/drawing/2014/main" id="{12B8DCFE-39FA-A24B-9919-0287A535A7A3}"/>
              </a:ext>
            </a:extLst>
          </p:cNvPr>
          <p:cNvSpPr/>
          <p:nvPr/>
        </p:nvSpPr>
        <p:spPr>
          <a:xfrm>
            <a:off x="8053820" y="3451697"/>
            <a:ext cx="923075" cy="880919"/>
          </a:xfrm>
          <a:prstGeom prst="cube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Würfel 30">
            <a:extLst>
              <a:ext uri="{FF2B5EF4-FFF2-40B4-BE49-F238E27FC236}">
                <a16:creationId xmlns:a16="http://schemas.microsoft.com/office/drawing/2014/main" id="{A1966B92-4B65-7448-93B2-0A17410DB11A}"/>
              </a:ext>
            </a:extLst>
          </p:cNvPr>
          <p:cNvSpPr/>
          <p:nvPr/>
        </p:nvSpPr>
        <p:spPr>
          <a:xfrm>
            <a:off x="8879296" y="3451697"/>
            <a:ext cx="923075" cy="880919"/>
          </a:xfrm>
          <a:prstGeom prst="cube">
            <a:avLst/>
          </a:prstGeom>
          <a:solidFill>
            <a:srgbClr val="7F7F7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Würfel 31">
            <a:extLst>
              <a:ext uri="{FF2B5EF4-FFF2-40B4-BE49-F238E27FC236}">
                <a16:creationId xmlns:a16="http://schemas.microsoft.com/office/drawing/2014/main" id="{00F483CE-9892-2A48-884B-5AD00AB57981}"/>
              </a:ext>
            </a:extLst>
          </p:cNvPr>
          <p:cNvSpPr/>
          <p:nvPr/>
        </p:nvSpPr>
        <p:spPr>
          <a:xfrm>
            <a:off x="9715616" y="3451697"/>
            <a:ext cx="923075" cy="880919"/>
          </a:xfrm>
          <a:prstGeom prst="cub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Würfel 32">
            <a:extLst>
              <a:ext uri="{FF2B5EF4-FFF2-40B4-BE49-F238E27FC236}">
                <a16:creationId xmlns:a16="http://schemas.microsoft.com/office/drawing/2014/main" id="{A1CA951E-2B2C-9B41-A728-2B31015CAE73}"/>
              </a:ext>
            </a:extLst>
          </p:cNvPr>
          <p:cNvSpPr/>
          <p:nvPr/>
        </p:nvSpPr>
        <p:spPr>
          <a:xfrm>
            <a:off x="8053820" y="2630664"/>
            <a:ext cx="923075" cy="880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Würfel 33">
            <a:extLst>
              <a:ext uri="{FF2B5EF4-FFF2-40B4-BE49-F238E27FC236}">
                <a16:creationId xmlns:a16="http://schemas.microsoft.com/office/drawing/2014/main" id="{333FF838-195A-AC45-BE19-AF49129441D0}"/>
              </a:ext>
            </a:extLst>
          </p:cNvPr>
          <p:cNvSpPr/>
          <p:nvPr/>
        </p:nvSpPr>
        <p:spPr>
          <a:xfrm>
            <a:off x="8879296" y="2630664"/>
            <a:ext cx="923075" cy="88091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Würfel 34">
            <a:extLst>
              <a:ext uri="{FF2B5EF4-FFF2-40B4-BE49-F238E27FC236}">
                <a16:creationId xmlns:a16="http://schemas.microsoft.com/office/drawing/2014/main" id="{E23F4FD9-BE8F-4046-89A1-640737B7B736}"/>
              </a:ext>
            </a:extLst>
          </p:cNvPr>
          <p:cNvSpPr/>
          <p:nvPr/>
        </p:nvSpPr>
        <p:spPr>
          <a:xfrm>
            <a:off x="9715616" y="2630664"/>
            <a:ext cx="923075" cy="880919"/>
          </a:xfrm>
          <a:prstGeom prst="cub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Würfel 16">
            <a:extLst>
              <a:ext uri="{FF2B5EF4-FFF2-40B4-BE49-F238E27FC236}">
                <a16:creationId xmlns:a16="http://schemas.microsoft.com/office/drawing/2014/main" id="{F7667DF5-F1BD-3B49-BC97-8BD1C1CEFBC3}"/>
              </a:ext>
            </a:extLst>
          </p:cNvPr>
          <p:cNvSpPr/>
          <p:nvPr/>
        </p:nvSpPr>
        <p:spPr>
          <a:xfrm>
            <a:off x="7725976" y="4581864"/>
            <a:ext cx="923075" cy="880919"/>
          </a:xfrm>
          <a:prstGeom prst="cube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Würfel 17">
            <a:extLst>
              <a:ext uri="{FF2B5EF4-FFF2-40B4-BE49-F238E27FC236}">
                <a16:creationId xmlns:a16="http://schemas.microsoft.com/office/drawing/2014/main" id="{3B738998-DDB0-E844-B802-7791D899BEDA}"/>
              </a:ext>
            </a:extLst>
          </p:cNvPr>
          <p:cNvSpPr/>
          <p:nvPr/>
        </p:nvSpPr>
        <p:spPr>
          <a:xfrm>
            <a:off x="8551452" y="4581864"/>
            <a:ext cx="923075" cy="880919"/>
          </a:xfrm>
          <a:prstGeom prst="cube">
            <a:avLst/>
          </a:prstGeom>
          <a:solidFill>
            <a:srgbClr val="7F7F7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Würfel 18">
            <a:extLst>
              <a:ext uri="{FF2B5EF4-FFF2-40B4-BE49-F238E27FC236}">
                <a16:creationId xmlns:a16="http://schemas.microsoft.com/office/drawing/2014/main" id="{25D5D8D6-30F6-EA48-962F-7328321B36C8}"/>
              </a:ext>
            </a:extLst>
          </p:cNvPr>
          <p:cNvSpPr/>
          <p:nvPr/>
        </p:nvSpPr>
        <p:spPr>
          <a:xfrm>
            <a:off x="9387772" y="4581864"/>
            <a:ext cx="923075" cy="880919"/>
          </a:xfrm>
          <a:prstGeom prst="cub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Würfel 19">
            <a:extLst>
              <a:ext uri="{FF2B5EF4-FFF2-40B4-BE49-F238E27FC236}">
                <a16:creationId xmlns:a16="http://schemas.microsoft.com/office/drawing/2014/main" id="{F3A4618A-2A04-2443-88FB-6E207371423B}"/>
              </a:ext>
            </a:extLst>
          </p:cNvPr>
          <p:cNvSpPr/>
          <p:nvPr/>
        </p:nvSpPr>
        <p:spPr>
          <a:xfrm>
            <a:off x="7397030" y="4919936"/>
            <a:ext cx="923075" cy="880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Würfel 20">
            <a:extLst>
              <a:ext uri="{FF2B5EF4-FFF2-40B4-BE49-F238E27FC236}">
                <a16:creationId xmlns:a16="http://schemas.microsoft.com/office/drawing/2014/main" id="{391ECA34-F6F5-8040-9DB0-D5C875CA1A67}"/>
              </a:ext>
            </a:extLst>
          </p:cNvPr>
          <p:cNvSpPr/>
          <p:nvPr/>
        </p:nvSpPr>
        <p:spPr>
          <a:xfrm>
            <a:off x="8222506" y="4919936"/>
            <a:ext cx="923075" cy="88091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Würfel 21">
            <a:extLst>
              <a:ext uri="{FF2B5EF4-FFF2-40B4-BE49-F238E27FC236}">
                <a16:creationId xmlns:a16="http://schemas.microsoft.com/office/drawing/2014/main" id="{B8A1391C-C31E-244D-93E9-DEF511C6487A}"/>
              </a:ext>
            </a:extLst>
          </p:cNvPr>
          <p:cNvSpPr/>
          <p:nvPr/>
        </p:nvSpPr>
        <p:spPr>
          <a:xfrm>
            <a:off x="9058826" y="4919936"/>
            <a:ext cx="923075" cy="880919"/>
          </a:xfrm>
          <a:prstGeom prst="cub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Würfel 3">
            <a:extLst>
              <a:ext uri="{FF2B5EF4-FFF2-40B4-BE49-F238E27FC236}">
                <a16:creationId xmlns:a16="http://schemas.microsoft.com/office/drawing/2014/main" id="{FDD46ADA-42C7-1948-AEC5-763EB5925D9C}"/>
              </a:ext>
            </a:extLst>
          </p:cNvPr>
          <p:cNvSpPr/>
          <p:nvPr/>
        </p:nvSpPr>
        <p:spPr>
          <a:xfrm>
            <a:off x="7725976" y="3760831"/>
            <a:ext cx="923075" cy="880919"/>
          </a:xfrm>
          <a:prstGeom prst="cube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Würfel 4">
            <a:extLst>
              <a:ext uri="{FF2B5EF4-FFF2-40B4-BE49-F238E27FC236}">
                <a16:creationId xmlns:a16="http://schemas.microsoft.com/office/drawing/2014/main" id="{5B4A3C2A-1242-CB48-803E-5D85FA706F32}"/>
              </a:ext>
            </a:extLst>
          </p:cNvPr>
          <p:cNvSpPr/>
          <p:nvPr/>
        </p:nvSpPr>
        <p:spPr>
          <a:xfrm>
            <a:off x="8551452" y="3760831"/>
            <a:ext cx="923075" cy="880919"/>
          </a:xfrm>
          <a:prstGeom prst="cube">
            <a:avLst/>
          </a:prstGeom>
          <a:solidFill>
            <a:srgbClr val="7F7F7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Würfel 5">
            <a:extLst>
              <a:ext uri="{FF2B5EF4-FFF2-40B4-BE49-F238E27FC236}">
                <a16:creationId xmlns:a16="http://schemas.microsoft.com/office/drawing/2014/main" id="{92E3B06F-24BF-2645-8152-76690024451B}"/>
              </a:ext>
            </a:extLst>
          </p:cNvPr>
          <p:cNvSpPr/>
          <p:nvPr/>
        </p:nvSpPr>
        <p:spPr>
          <a:xfrm>
            <a:off x="9387772" y="3760831"/>
            <a:ext cx="923075" cy="880919"/>
          </a:xfrm>
          <a:prstGeom prst="cub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Würfel 7">
            <a:extLst>
              <a:ext uri="{FF2B5EF4-FFF2-40B4-BE49-F238E27FC236}">
                <a16:creationId xmlns:a16="http://schemas.microsoft.com/office/drawing/2014/main" id="{367A6337-C5E5-8240-92EF-CA2B6D80D25E}"/>
              </a:ext>
            </a:extLst>
          </p:cNvPr>
          <p:cNvSpPr/>
          <p:nvPr/>
        </p:nvSpPr>
        <p:spPr>
          <a:xfrm>
            <a:off x="7725976" y="2939798"/>
            <a:ext cx="923075" cy="880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Würfel 8">
            <a:extLst>
              <a:ext uri="{FF2B5EF4-FFF2-40B4-BE49-F238E27FC236}">
                <a16:creationId xmlns:a16="http://schemas.microsoft.com/office/drawing/2014/main" id="{B027CCBA-84E6-9343-AB56-F03E27442FFE}"/>
              </a:ext>
            </a:extLst>
          </p:cNvPr>
          <p:cNvSpPr/>
          <p:nvPr/>
        </p:nvSpPr>
        <p:spPr>
          <a:xfrm>
            <a:off x="8551452" y="2939798"/>
            <a:ext cx="923075" cy="88091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Würfel 9">
            <a:extLst>
              <a:ext uri="{FF2B5EF4-FFF2-40B4-BE49-F238E27FC236}">
                <a16:creationId xmlns:a16="http://schemas.microsoft.com/office/drawing/2014/main" id="{0956C287-12B7-3246-BD71-53F0C43376EB}"/>
              </a:ext>
            </a:extLst>
          </p:cNvPr>
          <p:cNvSpPr/>
          <p:nvPr/>
        </p:nvSpPr>
        <p:spPr>
          <a:xfrm>
            <a:off x="9387772" y="2939798"/>
            <a:ext cx="923075" cy="880919"/>
          </a:xfrm>
          <a:prstGeom prst="cube">
            <a:avLst/>
          </a:prstGeom>
          <a:solidFill>
            <a:srgbClr val="BFBFB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Würfel 10">
            <a:extLst>
              <a:ext uri="{FF2B5EF4-FFF2-40B4-BE49-F238E27FC236}">
                <a16:creationId xmlns:a16="http://schemas.microsoft.com/office/drawing/2014/main" id="{BA2BBCB9-CD25-C743-81D4-7CEA36E7E9E8}"/>
              </a:ext>
            </a:extLst>
          </p:cNvPr>
          <p:cNvSpPr/>
          <p:nvPr/>
        </p:nvSpPr>
        <p:spPr>
          <a:xfrm>
            <a:off x="7397030" y="4098903"/>
            <a:ext cx="923075" cy="880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Würfel 11">
            <a:extLst>
              <a:ext uri="{FF2B5EF4-FFF2-40B4-BE49-F238E27FC236}">
                <a16:creationId xmlns:a16="http://schemas.microsoft.com/office/drawing/2014/main" id="{0FD15210-ADD7-5541-AEF7-EB3358EFA92B}"/>
              </a:ext>
            </a:extLst>
          </p:cNvPr>
          <p:cNvSpPr/>
          <p:nvPr/>
        </p:nvSpPr>
        <p:spPr>
          <a:xfrm>
            <a:off x="8222506" y="4098903"/>
            <a:ext cx="923075" cy="88091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Würfel 12">
            <a:extLst>
              <a:ext uri="{FF2B5EF4-FFF2-40B4-BE49-F238E27FC236}">
                <a16:creationId xmlns:a16="http://schemas.microsoft.com/office/drawing/2014/main" id="{B82DE2AC-1037-4E44-9DCA-374266BF0F2F}"/>
              </a:ext>
            </a:extLst>
          </p:cNvPr>
          <p:cNvSpPr/>
          <p:nvPr/>
        </p:nvSpPr>
        <p:spPr>
          <a:xfrm>
            <a:off x="9058826" y="4098903"/>
            <a:ext cx="923075" cy="880919"/>
          </a:xfrm>
          <a:prstGeom prst="cub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Würfel 13">
            <a:extLst>
              <a:ext uri="{FF2B5EF4-FFF2-40B4-BE49-F238E27FC236}">
                <a16:creationId xmlns:a16="http://schemas.microsoft.com/office/drawing/2014/main" id="{5EF5DFE6-FBFB-8946-813D-DA6F0695706C}"/>
              </a:ext>
            </a:extLst>
          </p:cNvPr>
          <p:cNvSpPr/>
          <p:nvPr/>
        </p:nvSpPr>
        <p:spPr>
          <a:xfrm>
            <a:off x="7397030" y="3277870"/>
            <a:ext cx="923075" cy="880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Würfel 14">
            <a:extLst>
              <a:ext uri="{FF2B5EF4-FFF2-40B4-BE49-F238E27FC236}">
                <a16:creationId xmlns:a16="http://schemas.microsoft.com/office/drawing/2014/main" id="{70753518-DF70-E44C-A99F-FDDC66BA4370}"/>
              </a:ext>
            </a:extLst>
          </p:cNvPr>
          <p:cNvSpPr/>
          <p:nvPr/>
        </p:nvSpPr>
        <p:spPr>
          <a:xfrm>
            <a:off x="8222506" y="3277870"/>
            <a:ext cx="923075" cy="88091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Würfel 15">
            <a:extLst>
              <a:ext uri="{FF2B5EF4-FFF2-40B4-BE49-F238E27FC236}">
                <a16:creationId xmlns:a16="http://schemas.microsoft.com/office/drawing/2014/main" id="{0A2A848F-053A-BE4B-88DC-8592D937ECDC}"/>
              </a:ext>
            </a:extLst>
          </p:cNvPr>
          <p:cNvSpPr/>
          <p:nvPr/>
        </p:nvSpPr>
        <p:spPr>
          <a:xfrm>
            <a:off x="9058826" y="3277870"/>
            <a:ext cx="923075" cy="880919"/>
          </a:xfrm>
          <a:prstGeom prst="cub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6" name="Grafik 35" descr="Ein Bild, das Text, Buch enthält.&#10;&#10;Automatisch generierte Beschreibung">
            <a:extLst>
              <a:ext uri="{FF2B5EF4-FFF2-40B4-BE49-F238E27FC236}">
                <a16:creationId xmlns:a16="http://schemas.microsoft.com/office/drawing/2014/main" id="{37C41377-7C53-5544-9404-CEDD879DE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8691" y="373308"/>
            <a:ext cx="1091222" cy="776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242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0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fficeArt object">
            <a:extLst>
              <a:ext uri="{FF2B5EF4-FFF2-40B4-BE49-F238E27FC236}">
                <a16:creationId xmlns:a16="http://schemas.microsoft.com/office/drawing/2014/main" id="{03FF091F-503A-C940-93D1-24B458B72E76}"/>
              </a:ext>
            </a:extLst>
          </p:cNvPr>
          <p:cNvSpPr/>
          <p:nvPr/>
        </p:nvSpPr>
        <p:spPr>
          <a:xfrm flipH="1">
            <a:off x="-234695" y="-498651"/>
            <a:ext cx="14085543" cy="8729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38" name="officeArt object">
            <a:extLst>
              <a:ext uri="{FF2B5EF4-FFF2-40B4-BE49-F238E27FC236}">
                <a16:creationId xmlns:a16="http://schemas.microsoft.com/office/drawing/2014/main" id="{111BF53D-89B1-E34A-9B1E-3253F6B68B40}"/>
              </a:ext>
            </a:extLst>
          </p:cNvPr>
          <p:cNvSpPr/>
          <p:nvPr/>
        </p:nvSpPr>
        <p:spPr>
          <a:xfrm rot="10800000" flipH="1">
            <a:off x="-1136700" y="-715569"/>
            <a:ext cx="4887157" cy="2954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pic>
        <p:nvPicPr>
          <p:cNvPr id="36" name="Grafik 35" descr="Ein Bild, das Text, Buch enthält.&#10;&#10;Automatisch generierte Beschreibung">
            <a:extLst>
              <a:ext uri="{FF2B5EF4-FFF2-40B4-BE49-F238E27FC236}">
                <a16:creationId xmlns:a16="http://schemas.microsoft.com/office/drawing/2014/main" id="{37C41377-7C53-5544-9404-CEDD879DE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8691" y="373308"/>
            <a:ext cx="1091222" cy="776966"/>
          </a:xfrm>
          <a:prstGeom prst="rect">
            <a:avLst/>
          </a:prstGeom>
        </p:spPr>
      </p:pic>
      <p:sp>
        <p:nvSpPr>
          <p:cNvPr id="26" name="Titel 1">
            <a:extLst>
              <a:ext uri="{FF2B5EF4-FFF2-40B4-BE49-F238E27FC236}">
                <a16:creationId xmlns:a16="http://schemas.microsoft.com/office/drawing/2014/main" id="{5C40F0E9-E202-C546-B4BE-353EDC8FB392}"/>
              </a:ext>
            </a:extLst>
          </p:cNvPr>
          <p:cNvSpPr txBox="1">
            <a:spLocks/>
          </p:cNvSpPr>
          <p:nvPr/>
        </p:nvSpPr>
        <p:spPr>
          <a:xfrm>
            <a:off x="4206496" y="2062765"/>
            <a:ext cx="743055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Wir haben ein Problem!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7BBBE536-92FC-1043-B1D3-936BE7328DB5}"/>
              </a:ext>
            </a:extLst>
          </p:cNvPr>
          <p:cNvSpPr txBox="1">
            <a:spLocks/>
          </p:cNvSpPr>
          <p:nvPr/>
        </p:nvSpPr>
        <p:spPr>
          <a:xfrm>
            <a:off x="465729" y="661220"/>
            <a:ext cx="237087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Aufgabe 3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pic>
        <p:nvPicPr>
          <p:cNvPr id="9" name="Grafik 8" descr="Ein Bild, das Elektronik enthält.&#10;&#10;Automatisch generierte Beschreibung">
            <a:extLst>
              <a:ext uri="{FF2B5EF4-FFF2-40B4-BE49-F238E27FC236}">
                <a16:creationId xmlns:a16="http://schemas.microsoft.com/office/drawing/2014/main" id="{2B49B58F-7AE1-3145-9295-48A3C8B5C4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7977" y="4301327"/>
            <a:ext cx="1720886" cy="1766984"/>
          </a:xfrm>
          <a:prstGeom prst="rect">
            <a:avLst/>
          </a:prstGeom>
        </p:spPr>
      </p:pic>
      <p:pic>
        <p:nvPicPr>
          <p:cNvPr id="10" name="Grafik 9" descr="Ein Bild, das Tier enthält.&#10;&#10;Automatisch generierte Beschreibung">
            <a:extLst>
              <a:ext uri="{FF2B5EF4-FFF2-40B4-BE49-F238E27FC236}">
                <a16:creationId xmlns:a16="http://schemas.microsoft.com/office/drawing/2014/main" id="{953589A5-7B44-9249-B7E7-0017AC309B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6622" y="2900854"/>
            <a:ext cx="2937145" cy="2189041"/>
          </a:xfrm>
          <a:prstGeom prst="rect">
            <a:avLst/>
          </a:prstGeom>
        </p:spPr>
      </p:pic>
      <p:pic>
        <p:nvPicPr>
          <p:cNvPr id="11" name="Grafik 10" descr="Ein Bild, das drinnen, Waffe enthält.&#10;&#10;Automatisch generierte Beschreibung">
            <a:extLst>
              <a:ext uri="{FF2B5EF4-FFF2-40B4-BE49-F238E27FC236}">
                <a16:creationId xmlns:a16="http://schemas.microsoft.com/office/drawing/2014/main" id="{5DA3AEFF-D90E-5247-9DAC-1C2A26D30E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510839">
            <a:off x="2401771" y="4461796"/>
            <a:ext cx="1429433" cy="245560"/>
          </a:xfrm>
          <a:prstGeom prst="rect">
            <a:avLst/>
          </a:prstGeom>
        </p:spPr>
      </p:pic>
      <p:pic>
        <p:nvPicPr>
          <p:cNvPr id="12" name="Grafik 11" descr="Ein Bild, das drinnen, Waffe enthält.&#10;&#10;Automatisch generierte Beschreibung">
            <a:extLst>
              <a:ext uri="{FF2B5EF4-FFF2-40B4-BE49-F238E27FC236}">
                <a16:creationId xmlns:a16="http://schemas.microsoft.com/office/drawing/2014/main" id="{09096C19-0575-B348-BD3E-1F9DD07B7C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447715">
            <a:off x="6850926" y="3804559"/>
            <a:ext cx="1429433" cy="245560"/>
          </a:xfrm>
          <a:prstGeom prst="rect">
            <a:avLst/>
          </a:prstGeom>
        </p:spPr>
      </p:pic>
      <p:sp>
        <p:nvSpPr>
          <p:cNvPr id="20" name="Titel 1">
            <a:extLst>
              <a:ext uri="{FF2B5EF4-FFF2-40B4-BE49-F238E27FC236}">
                <a16:creationId xmlns:a16="http://schemas.microsoft.com/office/drawing/2014/main" id="{391F01E3-05FD-3843-AF6D-06B15167FF73}"/>
              </a:ext>
            </a:extLst>
          </p:cNvPr>
          <p:cNvSpPr txBox="1">
            <a:spLocks/>
          </p:cNvSpPr>
          <p:nvPr/>
        </p:nvSpPr>
        <p:spPr>
          <a:xfrm>
            <a:off x="8462785" y="5568673"/>
            <a:ext cx="2907027" cy="76270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2400"/>
              </a:spcBef>
              <a:spcAft>
                <a:spcPts val="1800"/>
              </a:spcAft>
            </a:pPr>
            <a:r>
              <a:rPr lang="de-DE" sz="3600" dirty="0">
                <a:solidFill>
                  <a:schemeClr val="bg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Consolas" panose="020B0609020204030204" pitchFamily="49" charset="0"/>
              </a:rPr>
              <a:t>Monitoring</a:t>
            </a:r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9E810BFB-EBF9-8745-B344-DCCD91408927}"/>
              </a:ext>
            </a:extLst>
          </p:cNvPr>
          <p:cNvGrpSpPr/>
          <p:nvPr/>
        </p:nvGrpSpPr>
        <p:grpSpPr>
          <a:xfrm>
            <a:off x="4476291" y="3653112"/>
            <a:ext cx="597987" cy="586220"/>
            <a:chOff x="4486354" y="5249217"/>
            <a:chExt cx="597987" cy="586220"/>
          </a:xfrm>
        </p:grpSpPr>
        <p:pic>
          <p:nvPicPr>
            <p:cNvPr id="22" name="Grafik 21">
              <a:extLst>
                <a:ext uri="{FF2B5EF4-FFF2-40B4-BE49-F238E27FC236}">
                  <a16:creationId xmlns:a16="http://schemas.microsoft.com/office/drawing/2014/main" id="{0D3DF7C0-086C-B84E-8EF7-1F225EA1FC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 amt="33000"/>
            </a:blip>
            <a:stretch>
              <a:fillRect/>
            </a:stretch>
          </p:blipFill>
          <p:spPr>
            <a:xfrm>
              <a:off x="4527420" y="5329390"/>
              <a:ext cx="541079" cy="506047"/>
            </a:xfrm>
            <a:prstGeom prst="rect">
              <a:avLst/>
            </a:prstGeom>
          </p:spPr>
        </p:pic>
        <p:sp>
          <p:nvSpPr>
            <p:cNvPr id="23" name="Titel 1">
              <a:extLst>
                <a:ext uri="{FF2B5EF4-FFF2-40B4-BE49-F238E27FC236}">
                  <a16:creationId xmlns:a16="http://schemas.microsoft.com/office/drawing/2014/main" id="{19CAE6BE-227A-B848-8C6E-DBE9FCBE7B39}"/>
                </a:ext>
              </a:extLst>
            </p:cNvPr>
            <p:cNvSpPr txBox="1">
              <a:spLocks/>
            </p:cNvSpPr>
            <p:nvPr/>
          </p:nvSpPr>
          <p:spPr>
            <a:xfrm>
              <a:off x="4486354" y="5249217"/>
              <a:ext cx="597987" cy="561619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00000"/>
                </a:lnSpc>
                <a:spcBef>
                  <a:spcPts val="2400"/>
                </a:spcBef>
                <a:spcAft>
                  <a:spcPts val="1800"/>
                </a:spcAft>
              </a:pPr>
              <a:endParaRPr lang="de-DE" sz="2400" dirty="0">
                <a:ea typeface="DengXian" panose="02010600030101010101" pitchFamily="2" charset="-122"/>
                <a:cs typeface="Consolas" panose="020B0609020204030204" pitchFamily="49" charset="0"/>
              </a:endParaRPr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10E89BE8-DC18-2746-855F-D1C05E1E66C1}"/>
              </a:ext>
            </a:extLst>
          </p:cNvPr>
          <p:cNvGrpSpPr/>
          <p:nvPr/>
        </p:nvGrpSpPr>
        <p:grpSpPr>
          <a:xfrm>
            <a:off x="5100083" y="3653264"/>
            <a:ext cx="597987" cy="586220"/>
            <a:chOff x="4486354" y="5249217"/>
            <a:chExt cx="597987" cy="586220"/>
          </a:xfrm>
        </p:grpSpPr>
        <p:pic>
          <p:nvPicPr>
            <p:cNvPr id="25" name="Grafik 24">
              <a:extLst>
                <a:ext uri="{FF2B5EF4-FFF2-40B4-BE49-F238E27FC236}">
                  <a16:creationId xmlns:a16="http://schemas.microsoft.com/office/drawing/2014/main" id="{21A188FE-83D0-764F-ABDD-DFBEC90FCE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 amt="33000"/>
            </a:blip>
            <a:stretch>
              <a:fillRect/>
            </a:stretch>
          </p:blipFill>
          <p:spPr>
            <a:xfrm>
              <a:off x="4527420" y="5329390"/>
              <a:ext cx="541079" cy="506047"/>
            </a:xfrm>
            <a:prstGeom prst="rect">
              <a:avLst/>
            </a:prstGeom>
          </p:spPr>
        </p:pic>
        <p:sp>
          <p:nvSpPr>
            <p:cNvPr id="27" name="Titel 1">
              <a:extLst>
                <a:ext uri="{FF2B5EF4-FFF2-40B4-BE49-F238E27FC236}">
                  <a16:creationId xmlns:a16="http://schemas.microsoft.com/office/drawing/2014/main" id="{478BA160-FDF4-BD4D-BB64-06A960606224}"/>
                </a:ext>
              </a:extLst>
            </p:cNvPr>
            <p:cNvSpPr txBox="1">
              <a:spLocks/>
            </p:cNvSpPr>
            <p:nvPr/>
          </p:nvSpPr>
          <p:spPr>
            <a:xfrm>
              <a:off x="4486354" y="5249217"/>
              <a:ext cx="597987" cy="561619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00000"/>
                </a:lnSpc>
                <a:spcBef>
                  <a:spcPts val="2400"/>
                </a:spcBef>
                <a:spcAft>
                  <a:spcPts val="1800"/>
                </a:spcAft>
              </a:pPr>
              <a:endParaRPr lang="de-DE" sz="2400" dirty="0">
                <a:ea typeface="DengXian" panose="02010600030101010101" pitchFamily="2" charset="-122"/>
                <a:cs typeface="Consolas" panose="020B0609020204030204" pitchFamily="49" charset="0"/>
              </a:endParaRPr>
            </a:p>
          </p:txBody>
        </p:sp>
      </p:grpSp>
      <p:grpSp>
        <p:nvGrpSpPr>
          <p:cNvPr id="28" name="Gruppieren 27">
            <a:extLst>
              <a:ext uri="{FF2B5EF4-FFF2-40B4-BE49-F238E27FC236}">
                <a16:creationId xmlns:a16="http://schemas.microsoft.com/office/drawing/2014/main" id="{D716B06F-9CC2-5D4A-A567-38205EBC5AD3}"/>
              </a:ext>
            </a:extLst>
          </p:cNvPr>
          <p:cNvGrpSpPr/>
          <p:nvPr/>
        </p:nvGrpSpPr>
        <p:grpSpPr>
          <a:xfrm>
            <a:off x="5746142" y="3656174"/>
            <a:ext cx="597987" cy="586220"/>
            <a:chOff x="4486354" y="5249217"/>
            <a:chExt cx="597987" cy="586220"/>
          </a:xfrm>
        </p:grpSpPr>
        <p:pic>
          <p:nvPicPr>
            <p:cNvPr id="29" name="Grafik 28">
              <a:extLst>
                <a:ext uri="{FF2B5EF4-FFF2-40B4-BE49-F238E27FC236}">
                  <a16:creationId xmlns:a16="http://schemas.microsoft.com/office/drawing/2014/main" id="{F58409D8-FDF0-4C42-A32F-2478AD41E2F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 amt="33000"/>
            </a:blip>
            <a:stretch>
              <a:fillRect/>
            </a:stretch>
          </p:blipFill>
          <p:spPr>
            <a:xfrm>
              <a:off x="4527420" y="5329390"/>
              <a:ext cx="541079" cy="506047"/>
            </a:xfrm>
            <a:prstGeom prst="rect">
              <a:avLst/>
            </a:prstGeom>
          </p:spPr>
        </p:pic>
        <p:sp>
          <p:nvSpPr>
            <p:cNvPr id="30" name="Titel 1">
              <a:extLst>
                <a:ext uri="{FF2B5EF4-FFF2-40B4-BE49-F238E27FC236}">
                  <a16:creationId xmlns:a16="http://schemas.microsoft.com/office/drawing/2014/main" id="{0C6888F4-1B4E-0C40-9E94-F025CDD6CCA0}"/>
                </a:ext>
              </a:extLst>
            </p:cNvPr>
            <p:cNvSpPr txBox="1">
              <a:spLocks/>
            </p:cNvSpPr>
            <p:nvPr/>
          </p:nvSpPr>
          <p:spPr>
            <a:xfrm>
              <a:off x="4486354" y="5249217"/>
              <a:ext cx="597987" cy="561619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00000"/>
                </a:lnSpc>
                <a:spcBef>
                  <a:spcPts val="2400"/>
                </a:spcBef>
                <a:spcAft>
                  <a:spcPts val="1800"/>
                </a:spcAft>
              </a:pPr>
              <a:endParaRPr lang="de-DE" sz="2400" dirty="0">
                <a:ea typeface="DengXian" panose="02010600030101010101" pitchFamily="2" charset="-122"/>
                <a:cs typeface="Consolas" panose="020B0609020204030204" pitchFamily="49" charset="0"/>
              </a:endParaRPr>
            </a:p>
          </p:txBody>
        </p:sp>
      </p:grpSp>
      <p:pic>
        <p:nvPicPr>
          <p:cNvPr id="31" name="Grafik 30">
            <a:extLst>
              <a:ext uri="{FF2B5EF4-FFF2-40B4-BE49-F238E27FC236}">
                <a16:creationId xmlns:a16="http://schemas.microsoft.com/office/drawing/2014/main" id="{8916BF42-BBC3-EF4A-A117-97831F15CD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61195" y="3294993"/>
            <a:ext cx="1136591" cy="1136591"/>
          </a:xfrm>
          <a:prstGeom prst="rect">
            <a:avLst/>
          </a:prstGeom>
        </p:spPr>
      </p:pic>
      <p:grpSp>
        <p:nvGrpSpPr>
          <p:cNvPr id="39" name="Gruppieren 38">
            <a:extLst>
              <a:ext uri="{FF2B5EF4-FFF2-40B4-BE49-F238E27FC236}">
                <a16:creationId xmlns:a16="http://schemas.microsoft.com/office/drawing/2014/main" id="{DA40C863-17C4-9541-A024-5E509B547C2F}"/>
              </a:ext>
            </a:extLst>
          </p:cNvPr>
          <p:cNvGrpSpPr/>
          <p:nvPr/>
        </p:nvGrpSpPr>
        <p:grpSpPr>
          <a:xfrm>
            <a:off x="8462785" y="2782601"/>
            <a:ext cx="3086310" cy="2677613"/>
            <a:chOff x="8622308" y="2833850"/>
            <a:chExt cx="2788195" cy="2287589"/>
          </a:xfrm>
        </p:grpSpPr>
        <p:pic>
          <p:nvPicPr>
            <p:cNvPr id="40" name="Grafik 39" descr="Ein Bild, das Elektronik, Anzeige enthält.&#10;&#10;Automatisch generierte Beschreibung">
              <a:extLst>
                <a:ext uri="{FF2B5EF4-FFF2-40B4-BE49-F238E27FC236}">
                  <a16:creationId xmlns:a16="http://schemas.microsoft.com/office/drawing/2014/main" id="{28C49CC2-D6A5-E64D-A3AD-084A8BAE2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622308" y="2833850"/>
              <a:ext cx="2788195" cy="2287589"/>
            </a:xfrm>
            <a:prstGeom prst="rect">
              <a:avLst/>
            </a:prstGeom>
          </p:spPr>
        </p:pic>
        <p:pic>
          <p:nvPicPr>
            <p:cNvPr id="41" name="Grafik 40">
              <a:extLst>
                <a:ext uri="{FF2B5EF4-FFF2-40B4-BE49-F238E27FC236}">
                  <a16:creationId xmlns:a16="http://schemas.microsoft.com/office/drawing/2014/main" id="{BCD75B65-10A0-D946-8A6C-7D2031FDB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509235" y="3466548"/>
              <a:ext cx="1371600" cy="215900"/>
            </a:xfrm>
            <a:prstGeom prst="rect">
              <a:avLst/>
            </a:prstGeom>
          </p:spPr>
        </p:pic>
        <p:pic>
          <p:nvPicPr>
            <p:cNvPr id="42" name="Grafik 41">
              <a:extLst>
                <a:ext uri="{FF2B5EF4-FFF2-40B4-BE49-F238E27FC236}">
                  <a16:creationId xmlns:a16="http://schemas.microsoft.com/office/drawing/2014/main" id="{780B03C0-D402-0B4D-9558-D15AF7C168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330605" y="3682448"/>
              <a:ext cx="1371600" cy="215900"/>
            </a:xfrm>
            <a:prstGeom prst="rect">
              <a:avLst/>
            </a:prstGeom>
          </p:spPr>
        </p:pic>
      </p:grpSp>
      <p:pic>
        <p:nvPicPr>
          <p:cNvPr id="43" name="Grafik 42" descr="Ein Bild, das Schild, Objekt, draußen enthält.&#10;&#10;Automatisch generierte Beschreibung">
            <a:extLst>
              <a:ext uri="{FF2B5EF4-FFF2-40B4-BE49-F238E27FC236}">
                <a16:creationId xmlns:a16="http://schemas.microsoft.com/office/drawing/2014/main" id="{BB00201D-CEBE-FA47-B3E0-B4AF2373703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439693" y="3228576"/>
            <a:ext cx="1132490" cy="1132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5360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0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fficeArt object">
            <a:extLst>
              <a:ext uri="{FF2B5EF4-FFF2-40B4-BE49-F238E27FC236}">
                <a16:creationId xmlns:a16="http://schemas.microsoft.com/office/drawing/2014/main" id="{03FF091F-503A-C940-93D1-24B458B72E76}"/>
              </a:ext>
            </a:extLst>
          </p:cNvPr>
          <p:cNvSpPr/>
          <p:nvPr/>
        </p:nvSpPr>
        <p:spPr>
          <a:xfrm flipH="1">
            <a:off x="-234695" y="-498651"/>
            <a:ext cx="14085543" cy="8729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38" name="officeArt object">
            <a:extLst>
              <a:ext uri="{FF2B5EF4-FFF2-40B4-BE49-F238E27FC236}">
                <a16:creationId xmlns:a16="http://schemas.microsoft.com/office/drawing/2014/main" id="{111BF53D-89B1-E34A-9B1E-3253F6B68B40}"/>
              </a:ext>
            </a:extLst>
          </p:cNvPr>
          <p:cNvSpPr/>
          <p:nvPr/>
        </p:nvSpPr>
        <p:spPr>
          <a:xfrm rot="10800000" flipH="1">
            <a:off x="-1136700" y="-715569"/>
            <a:ext cx="4887157" cy="2954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pic>
        <p:nvPicPr>
          <p:cNvPr id="36" name="Grafik 35" descr="Ein Bild, das Text, Buch enthält.&#10;&#10;Automatisch generierte Beschreibung">
            <a:extLst>
              <a:ext uri="{FF2B5EF4-FFF2-40B4-BE49-F238E27FC236}">
                <a16:creationId xmlns:a16="http://schemas.microsoft.com/office/drawing/2014/main" id="{37C41377-7C53-5544-9404-CEDD879DE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8691" y="373308"/>
            <a:ext cx="1091222" cy="776966"/>
          </a:xfrm>
          <a:prstGeom prst="rect">
            <a:avLst/>
          </a:prstGeom>
        </p:spPr>
      </p:pic>
      <p:sp>
        <p:nvSpPr>
          <p:cNvPr id="26" name="Titel 1">
            <a:extLst>
              <a:ext uri="{FF2B5EF4-FFF2-40B4-BE49-F238E27FC236}">
                <a16:creationId xmlns:a16="http://schemas.microsoft.com/office/drawing/2014/main" id="{5C40F0E9-E202-C546-B4BE-353EDC8FB392}"/>
              </a:ext>
            </a:extLst>
          </p:cNvPr>
          <p:cNvSpPr txBox="1">
            <a:spLocks/>
          </p:cNvSpPr>
          <p:nvPr/>
        </p:nvSpPr>
        <p:spPr>
          <a:xfrm>
            <a:off x="5085375" y="1533179"/>
            <a:ext cx="743055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Hands-on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7BBBE536-92FC-1043-B1D3-936BE7328DB5}"/>
              </a:ext>
            </a:extLst>
          </p:cNvPr>
          <p:cNvSpPr txBox="1">
            <a:spLocks/>
          </p:cNvSpPr>
          <p:nvPr/>
        </p:nvSpPr>
        <p:spPr>
          <a:xfrm>
            <a:off x="465729" y="661220"/>
            <a:ext cx="237087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Aufgabe 3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D3395D4D-B6CD-A840-AF45-99B751B7CA33}"/>
              </a:ext>
            </a:extLst>
          </p:cNvPr>
          <p:cNvSpPr txBox="1">
            <a:spLocks/>
          </p:cNvSpPr>
          <p:nvPr/>
        </p:nvSpPr>
        <p:spPr>
          <a:xfrm>
            <a:off x="4315579" y="2022233"/>
            <a:ext cx="10988566" cy="819496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</a:pPr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  <a:t>1)       Suchen Sie nach dem Fehler in      </a:t>
            </a:r>
            <a:b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</a:br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  <a:t>           </a:t>
            </a:r>
            <a:r>
              <a:rPr lang="de-DE" sz="2400" dirty="0" err="1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serverless_functions</a:t>
            </a:r>
            <a: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/</a:t>
            </a:r>
            <a:r>
              <a:rPr lang="de-DE" sz="2400" dirty="0" err="1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temperature.py</a:t>
            </a:r>
            <a:endParaRPr lang="de-DE" sz="2400" dirty="0">
              <a:solidFill>
                <a:schemeClr val="bg1"/>
              </a:solidFill>
              <a:latin typeface="Courier New" panose="02070309020205020404" pitchFamily="49" charset="0"/>
              <a:ea typeface="DengXian" panose="02010600030101010101" pitchFamily="2" charset="-122"/>
              <a:cs typeface="Courier New" panose="02070309020205020404" pitchFamily="49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</a:pPr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  <a:t>2)       </a:t>
            </a:r>
            <a: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cd ..       </a:t>
            </a:r>
            <a:b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</a:br>
            <a: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    cd task3</a:t>
            </a:r>
            <a:b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</a:br>
            <a: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    ./</a:t>
            </a:r>
            <a:r>
              <a:rPr lang="de-DE" sz="2400" dirty="0" err="1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deploy.sh</a:t>
            </a:r>
            <a: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 </a:t>
            </a:r>
          </a:p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</a:pPr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  <a:t>3)       Nun die Funktion aufrufen. Der Link steht in der Konsole</a:t>
            </a:r>
          </a:p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</a:pPr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  <a:t>4)       Am Monitor gegenprüfen</a:t>
            </a:r>
          </a:p>
        </p:txBody>
      </p:sp>
    </p:spTree>
    <p:extLst>
      <p:ext uri="{BB962C8B-B14F-4D97-AF65-F5344CB8AC3E}">
        <p14:creationId xmlns:p14="http://schemas.microsoft.com/office/powerpoint/2010/main" val="23765216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0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fficeArt object">
            <a:extLst>
              <a:ext uri="{FF2B5EF4-FFF2-40B4-BE49-F238E27FC236}">
                <a16:creationId xmlns:a16="http://schemas.microsoft.com/office/drawing/2014/main" id="{03FF091F-503A-C940-93D1-24B458B72E76}"/>
              </a:ext>
            </a:extLst>
          </p:cNvPr>
          <p:cNvSpPr/>
          <p:nvPr/>
        </p:nvSpPr>
        <p:spPr>
          <a:xfrm flipH="1">
            <a:off x="-234695" y="-498651"/>
            <a:ext cx="14085543" cy="8729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38" name="officeArt object">
            <a:extLst>
              <a:ext uri="{FF2B5EF4-FFF2-40B4-BE49-F238E27FC236}">
                <a16:creationId xmlns:a16="http://schemas.microsoft.com/office/drawing/2014/main" id="{111BF53D-89B1-E34A-9B1E-3253F6B68B40}"/>
              </a:ext>
            </a:extLst>
          </p:cNvPr>
          <p:cNvSpPr/>
          <p:nvPr/>
        </p:nvSpPr>
        <p:spPr>
          <a:xfrm rot="10800000" flipH="1">
            <a:off x="-1136700" y="-715569"/>
            <a:ext cx="4887157" cy="2954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pic>
        <p:nvPicPr>
          <p:cNvPr id="36" name="Grafik 35" descr="Ein Bild, das Text, Buch enthält.&#10;&#10;Automatisch generierte Beschreibung">
            <a:extLst>
              <a:ext uri="{FF2B5EF4-FFF2-40B4-BE49-F238E27FC236}">
                <a16:creationId xmlns:a16="http://schemas.microsoft.com/office/drawing/2014/main" id="{37C41377-7C53-5544-9404-CEDD879DE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8691" y="373308"/>
            <a:ext cx="1091222" cy="776966"/>
          </a:xfrm>
          <a:prstGeom prst="rect">
            <a:avLst/>
          </a:prstGeom>
        </p:spPr>
      </p:pic>
      <p:sp>
        <p:nvSpPr>
          <p:cNvPr id="26" name="Titel 1">
            <a:extLst>
              <a:ext uri="{FF2B5EF4-FFF2-40B4-BE49-F238E27FC236}">
                <a16:creationId xmlns:a16="http://schemas.microsoft.com/office/drawing/2014/main" id="{5C40F0E9-E202-C546-B4BE-353EDC8FB392}"/>
              </a:ext>
            </a:extLst>
          </p:cNvPr>
          <p:cNvSpPr txBox="1">
            <a:spLocks/>
          </p:cNvSpPr>
          <p:nvPr/>
        </p:nvSpPr>
        <p:spPr>
          <a:xfrm>
            <a:off x="3753747" y="2239151"/>
            <a:ext cx="743055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Wie messen wir Überlast?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7BBBE536-92FC-1043-B1D3-936BE7328DB5}"/>
              </a:ext>
            </a:extLst>
          </p:cNvPr>
          <p:cNvSpPr txBox="1">
            <a:spLocks/>
          </p:cNvSpPr>
          <p:nvPr/>
        </p:nvSpPr>
        <p:spPr>
          <a:xfrm>
            <a:off x="465729" y="661220"/>
            <a:ext cx="237087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Aufgabe 4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92BB3E3E-EA09-3E4E-9D03-A61A4BBF09DE}"/>
              </a:ext>
            </a:extLst>
          </p:cNvPr>
          <p:cNvGrpSpPr/>
          <p:nvPr/>
        </p:nvGrpSpPr>
        <p:grpSpPr>
          <a:xfrm>
            <a:off x="3750457" y="2840633"/>
            <a:ext cx="7711292" cy="3521314"/>
            <a:chOff x="1753550" y="1740497"/>
            <a:chExt cx="9625423" cy="4554174"/>
          </a:xfrm>
        </p:grpSpPr>
        <p:pic>
          <p:nvPicPr>
            <p:cNvPr id="72" name="Grafik 71" descr="Ein Bild, das drinnen, Waffe enthält.&#10;&#10;Automatisch generierte Beschreibung">
              <a:extLst>
                <a:ext uri="{FF2B5EF4-FFF2-40B4-BE49-F238E27FC236}">
                  <a16:creationId xmlns:a16="http://schemas.microsoft.com/office/drawing/2014/main" id="{9D0DBC8C-1A85-B34B-AA56-B53A85A449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74833" y="5309760"/>
              <a:ext cx="1429433" cy="245560"/>
            </a:xfrm>
            <a:prstGeom prst="rect">
              <a:avLst/>
            </a:prstGeom>
          </p:spPr>
        </p:pic>
        <p:pic>
          <p:nvPicPr>
            <p:cNvPr id="73" name="Grafik 72" descr="Ein Bild, das drinnen, Waffe enthält.&#10;&#10;Automatisch generierte Beschreibung">
              <a:extLst>
                <a:ext uri="{FF2B5EF4-FFF2-40B4-BE49-F238E27FC236}">
                  <a16:creationId xmlns:a16="http://schemas.microsoft.com/office/drawing/2014/main" id="{D4CCBAD9-ECB8-EF40-BF7B-C621E4C9E1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83593" y="2418336"/>
              <a:ext cx="1429433" cy="245560"/>
            </a:xfrm>
            <a:prstGeom prst="rect">
              <a:avLst/>
            </a:prstGeom>
          </p:spPr>
        </p:pic>
        <p:pic>
          <p:nvPicPr>
            <p:cNvPr id="74" name="Grafik 73" descr="Ein Bild, das Elektronik enthält.&#10;&#10;Automatisch generierte Beschreibung">
              <a:extLst>
                <a:ext uri="{FF2B5EF4-FFF2-40B4-BE49-F238E27FC236}">
                  <a16:creationId xmlns:a16="http://schemas.microsoft.com/office/drawing/2014/main" id="{BA0943BE-4764-5F42-9F2C-068AE818E8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53550" y="2073775"/>
              <a:ext cx="1581412" cy="1379765"/>
            </a:xfrm>
            <a:prstGeom prst="rect">
              <a:avLst/>
            </a:prstGeom>
          </p:spPr>
        </p:pic>
        <p:pic>
          <p:nvPicPr>
            <p:cNvPr id="75" name="Grafik 74" descr="Ein Bild, das Elektronik enthält.&#10;&#10;Automatisch generierte Beschreibung">
              <a:extLst>
                <a:ext uri="{FF2B5EF4-FFF2-40B4-BE49-F238E27FC236}">
                  <a16:creationId xmlns:a16="http://schemas.microsoft.com/office/drawing/2014/main" id="{655C6E78-B649-124B-BC78-5247764221B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91442" y="4913699"/>
              <a:ext cx="1581412" cy="1379765"/>
            </a:xfrm>
            <a:prstGeom prst="rect">
              <a:avLst/>
            </a:prstGeom>
          </p:spPr>
        </p:pic>
        <p:grpSp>
          <p:nvGrpSpPr>
            <p:cNvPr id="76" name="Gruppieren 75">
              <a:extLst>
                <a:ext uri="{FF2B5EF4-FFF2-40B4-BE49-F238E27FC236}">
                  <a16:creationId xmlns:a16="http://schemas.microsoft.com/office/drawing/2014/main" id="{E06264ED-3894-F143-BD9D-7A01638F23FC}"/>
                </a:ext>
              </a:extLst>
            </p:cNvPr>
            <p:cNvGrpSpPr/>
            <p:nvPr/>
          </p:nvGrpSpPr>
          <p:grpSpPr>
            <a:xfrm>
              <a:off x="3504266" y="1740497"/>
              <a:ext cx="2923740" cy="1724261"/>
              <a:chOff x="6536648" y="1196161"/>
              <a:chExt cx="4380209" cy="2530321"/>
            </a:xfrm>
          </p:grpSpPr>
          <p:pic>
            <p:nvPicPr>
              <p:cNvPr id="77" name="Grafik 76" descr="Ein Bild, das Tier enthält.&#10;&#10;Automatisch generierte Beschreibung">
                <a:extLst>
                  <a:ext uri="{FF2B5EF4-FFF2-40B4-BE49-F238E27FC236}">
                    <a16:creationId xmlns:a16="http://schemas.microsoft.com/office/drawing/2014/main" id="{9F00C40F-A4F1-BC4E-BA08-BFC04A37E9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536648" y="1196161"/>
                <a:ext cx="4380209" cy="2530321"/>
              </a:xfrm>
              <a:prstGeom prst="rect">
                <a:avLst/>
              </a:prstGeom>
            </p:spPr>
          </p:pic>
          <p:pic>
            <p:nvPicPr>
              <p:cNvPr id="78" name="Grafik 77">
                <a:extLst>
                  <a:ext uri="{FF2B5EF4-FFF2-40B4-BE49-F238E27FC236}">
                    <a16:creationId xmlns:a16="http://schemas.microsoft.com/office/drawing/2014/main" id="{E6BDB279-1D19-E945-B32D-77B84CBD72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419042" y="2168850"/>
                <a:ext cx="766651" cy="584942"/>
              </a:xfrm>
              <a:prstGeom prst="rect">
                <a:avLst/>
              </a:prstGeom>
            </p:spPr>
          </p:pic>
          <p:pic>
            <p:nvPicPr>
              <p:cNvPr id="79" name="Grafik 78">
                <a:extLst>
                  <a:ext uri="{FF2B5EF4-FFF2-40B4-BE49-F238E27FC236}">
                    <a16:creationId xmlns:a16="http://schemas.microsoft.com/office/drawing/2014/main" id="{BEF35BC0-1969-9C4C-A48E-A139F284ED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343426" y="2168850"/>
                <a:ext cx="766651" cy="584942"/>
              </a:xfrm>
              <a:prstGeom prst="rect">
                <a:avLst/>
              </a:prstGeom>
            </p:spPr>
          </p:pic>
          <p:pic>
            <p:nvPicPr>
              <p:cNvPr id="80" name="Grafik 79">
                <a:extLst>
                  <a:ext uri="{FF2B5EF4-FFF2-40B4-BE49-F238E27FC236}">
                    <a16:creationId xmlns:a16="http://schemas.microsoft.com/office/drawing/2014/main" id="{D76A9155-EA4F-6C49-AC9F-7C46003A9BE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267810" y="2168850"/>
                <a:ext cx="766651" cy="584942"/>
              </a:xfrm>
              <a:prstGeom prst="rect">
                <a:avLst/>
              </a:prstGeom>
            </p:spPr>
          </p:pic>
        </p:grpSp>
        <p:grpSp>
          <p:nvGrpSpPr>
            <p:cNvPr id="81" name="Gruppieren 80">
              <a:extLst>
                <a:ext uri="{FF2B5EF4-FFF2-40B4-BE49-F238E27FC236}">
                  <a16:creationId xmlns:a16="http://schemas.microsoft.com/office/drawing/2014/main" id="{CB3A279D-5E51-B74D-BFC5-5B00D4070887}"/>
                </a:ext>
              </a:extLst>
            </p:cNvPr>
            <p:cNvGrpSpPr/>
            <p:nvPr/>
          </p:nvGrpSpPr>
          <p:grpSpPr>
            <a:xfrm>
              <a:off x="3575016" y="4570410"/>
              <a:ext cx="2923740" cy="1724261"/>
              <a:chOff x="6536648" y="1196161"/>
              <a:chExt cx="4380209" cy="2530321"/>
            </a:xfrm>
          </p:grpSpPr>
          <p:pic>
            <p:nvPicPr>
              <p:cNvPr id="82" name="Grafik 81" descr="Ein Bild, das Tier enthält.&#10;&#10;Automatisch generierte Beschreibung">
                <a:extLst>
                  <a:ext uri="{FF2B5EF4-FFF2-40B4-BE49-F238E27FC236}">
                    <a16:creationId xmlns:a16="http://schemas.microsoft.com/office/drawing/2014/main" id="{8089C6E3-BC49-E344-8BCB-364FDF9F3D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536648" y="1196161"/>
                <a:ext cx="4380209" cy="2530321"/>
              </a:xfrm>
              <a:prstGeom prst="rect">
                <a:avLst/>
              </a:prstGeom>
            </p:spPr>
          </p:pic>
          <p:pic>
            <p:nvPicPr>
              <p:cNvPr id="83" name="Grafik 82">
                <a:extLst>
                  <a:ext uri="{FF2B5EF4-FFF2-40B4-BE49-F238E27FC236}">
                    <a16:creationId xmlns:a16="http://schemas.microsoft.com/office/drawing/2014/main" id="{94EB8E9E-8459-AB45-AC66-AFE1971D7A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419042" y="2168850"/>
                <a:ext cx="766651" cy="584942"/>
              </a:xfrm>
              <a:prstGeom prst="rect">
                <a:avLst/>
              </a:prstGeom>
            </p:spPr>
          </p:pic>
          <p:pic>
            <p:nvPicPr>
              <p:cNvPr id="84" name="Grafik 83">
                <a:extLst>
                  <a:ext uri="{FF2B5EF4-FFF2-40B4-BE49-F238E27FC236}">
                    <a16:creationId xmlns:a16="http://schemas.microsoft.com/office/drawing/2014/main" id="{E314FEF5-523A-594A-BFC8-24AFF19757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343426" y="2168850"/>
                <a:ext cx="766651" cy="584942"/>
              </a:xfrm>
              <a:prstGeom prst="rect">
                <a:avLst/>
              </a:prstGeom>
            </p:spPr>
          </p:pic>
          <p:pic>
            <p:nvPicPr>
              <p:cNvPr id="85" name="Grafik 84">
                <a:extLst>
                  <a:ext uri="{FF2B5EF4-FFF2-40B4-BE49-F238E27FC236}">
                    <a16:creationId xmlns:a16="http://schemas.microsoft.com/office/drawing/2014/main" id="{C3F013FE-E862-F946-8CA1-06F23324A4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267810" y="2168850"/>
                <a:ext cx="766651" cy="584942"/>
              </a:xfrm>
              <a:prstGeom prst="rect">
                <a:avLst/>
              </a:prstGeom>
            </p:spPr>
          </p:pic>
        </p:grpSp>
        <p:grpSp>
          <p:nvGrpSpPr>
            <p:cNvPr id="86" name="Gruppieren 85">
              <a:extLst>
                <a:ext uri="{FF2B5EF4-FFF2-40B4-BE49-F238E27FC236}">
                  <a16:creationId xmlns:a16="http://schemas.microsoft.com/office/drawing/2014/main" id="{A488B578-2AC2-8846-900D-EDEACD7F9917}"/>
                </a:ext>
              </a:extLst>
            </p:cNvPr>
            <p:cNvGrpSpPr/>
            <p:nvPr/>
          </p:nvGrpSpPr>
          <p:grpSpPr>
            <a:xfrm>
              <a:off x="8292663" y="2602628"/>
              <a:ext cx="3086310" cy="2677613"/>
              <a:chOff x="8622308" y="2833850"/>
              <a:chExt cx="2788195" cy="2287589"/>
            </a:xfrm>
          </p:grpSpPr>
          <p:pic>
            <p:nvPicPr>
              <p:cNvPr id="87" name="Grafik 86" descr="Ein Bild, das Elektronik, Anzeige enthält.&#10;&#10;Automatisch generierte Beschreibung">
                <a:extLst>
                  <a:ext uri="{FF2B5EF4-FFF2-40B4-BE49-F238E27FC236}">
                    <a16:creationId xmlns:a16="http://schemas.microsoft.com/office/drawing/2014/main" id="{10FD1AAC-9B9B-3B43-BE89-71E3193D594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622308" y="2833850"/>
                <a:ext cx="2788195" cy="2287589"/>
              </a:xfrm>
              <a:prstGeom prst="rect">
                <a:avLst/>
              </a:prstGeom>
            </p:spPr>
          </p:pic>
          <p:pic>
            <p:nvPicPr>
              <p:cNvPr id="88" name="Grafik 87">
                <a:extLst>
                  <a:ext uri="{FF2B5EF4-FFF2-40B4-BE49-F238E27FC236}">
                    <a16:creationId xmlns:a16="http://schemas.microsoft.com/office/drawing/2014/main" id="{4C59EE7C-6FDC-DB44-9506-0BD82EDA9A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509235" y="3466548"/>
                <a:ext cx="1371600" cy="215900"/>
              </a:xfrm>
              <a:prstGeom prst="rect">
                <a:avLst/>
              </a:prstGeom>
            </p:spPr>
          </p:pic>
          <p:pic>
            <p:nvPicPr>
              <p:cNvPr id="89" name="Grafik 88">
                <a:extLst>
                  <a:ext uri="{FF2B5EF4-FFF2-40B4-BE49-F238E27FC236}">
                    <a16:creationId xmlns:a16="http://schemas.microsoft.com/office/drawing/2014/main" id="{ABAAEF7D-A68A-DE44-81CE-27EDE75491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330605" y="3682448"/>
                <a:ext cx="1371600" cy="215900"/>
              </a:xfrm>
              <a:prstGeom prst="rect">
                <a:avLst/>
              </a:prstGeom>
            </p:spPr>
          </p:pic>
        </p:grpSp>
        <p:pic>
          <p:nvPicPr>
            <p:cNvPr id="90" name="Grafik 89" descr="Ein Bild, das Monitor enthält.&#10;&#10;Automatisch generierte Beschreibung">
              <a:extLst>
                <a:ext uri="{FF2B5EF4-FFF2-40B4-BE49-F238E27FC236}">
                  <a16:creationId xmlns:a16="http://schemas.microsoft.com/office/drawing/2014/main" id="{13096D5D-A322-B046-AEC8-9FC64066C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705161" y="3166747"/>
              <a:ext cx="2276698" cy="1205267"/>
            </a:xfrm>
            <a:prstGeom prst="rect">
              <a:avLst/>
            </a:prstGeom>
          </p:spPr>
        </p:pic>
        <p:pic>
          <p:nvPicPr>
            <p:cNvPr id="91" name="Grafik 90" descr="Ein Bild, das drinnen, Waffe enthält.&#10;&#10;Automatisch generierte Beschreibung">
              <a:extLst>
                <a:ext uri="{FF2B5EF4-FFF2-40B4-BE49-F238E27FC236}">
                  <a16:creationId xmlns:a16="http://schemas.microsoft.com/office/drawing/2014/main" id="{743B8597-D804-B045-9752-5E0EF381A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997604">
              <a:off x="6645618" y="2721815"/>
              <a:ext cx="1429433" cy="245560"/>
            </a:xfrm>
            <a:prstGeom prst="rect">
              <a:avLst/>
            </a:prstGeom>
          </p:spPr>
        </p:pic>
        <p:pic>
          <p:nvPicPr>
            <p:cNvPr id="92" name="Grafik 91" descr="Ein Bild, das drinnen, Waffe enthält.&#10;&#10;Automatisch generierte Beschreibung">
              <a:extLst>
                <a:ext uri="{FF2B5EF4-FFF2-40B4-BE49-F238E27FC236}">
                  <a16:creationId xmlns:a16="http://schemas.microsoft.com/office/drawing/2014/main" id="{C5326CE1-35B5-8C4A-AC4F-1F99A6FE77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0516378">
              <a:off x="6641055" y="4800010"/>
              <a:ext cx="1429433" cy="245560"/>
            </a:xfrm>
            <a:prstGeom prst="rect">
              <a:avLst/>
            </a:prstGeom>
          </p:spPr>
        </p:pic>
      </p:grpSp>
      <p:sp>
        <p:nvSpPr>
          <p:cNvPr id="95" name="Titel 1">
            <a:extLst>
              <a:ext uri="{FF2B5EF4-FFF2-40B4-BE49-F238E27FC236}">
                <a16:creationId xmlns:a16="http://schemas.microsoft.com/office/drawing/2014/main" id="{7BF7A961-C146-F84C-A0D1-9153E3CC74F6}"/>
              </a:ext>
            </a:extLst>
          </p:cNvPr>
          <p:cNvSpPr txBox="1">
            <a:spLocks/>
          </p:cNvSpPr>
          <p:nvPr/>
        </p:nvSpPr>
        <p:spPr>
          <a:xfrm>
            <a:off x="8793526" y="5673475"/>
            <a:ext cx="743055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nsolas" panose="020B0609020204030204" pitchFamily="49" charset="0"/>
              </a:rPr>
              <a:t>Aufrufe pro Sekunde</a:t>
            </a:r>
          </a:p>
          <a:p>
            <a:pPr algn="l"/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96" name="Titel 1">
            <a:extLst>
              <a:ext uri="{FF2B5EF4-FFF2-40B4-BE49-F238E27FC236}">
                <a16:creationId xmlns:a16="http://schemas.microsoft.com/office/drawing/2014/main" id="{2E4FC308-3D27-4B49-970C-B8FFC95312FF}"/>
              </a:ext>
            </a:extLst>
          </p:cNvPr>
          <p:cNvSpPr txBox="1">
            <a:spLocks/>
          </p:cNvSpPr>
          <p:nvPr/>
        </p:nvSpPr>
        <p:spPr>
          <a:xfrm>
            <a:off x="2107939" y="5415675"/>
            <a:ext cx="2817448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nsolas" panose="020B0609020204030204" pitchFamily="49" charset="0"/>
              </a:rPr>
              <a:t>Gruppe 2</a:t>
            </a:r>
          </a:p>
          <a:p>
            <a:pPr algn="l"/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97" name="Titel 1">
            <a:extLst>
              <a:ext uri="{FF2B5EF4-FFF2-40B4-BE49-F238E27FC236}">
                <a16:creationId xmlns:a16="http://schemas.microsoft.com/office/drawing/2014/main" id="{34396B22-A4E5-E547-A94F-C94E78D4E359}"/>
              </a:ext>
            </a:extLst>
          </p:cNvPr>
          <p:cNvSpPr txBox="1">
            <a:spLocks/>
          </p:cNvSpPr>
          <p:nvPr/>
        </p:nvSpPr>
        <p:spPr>
          <a:xfrm>
            <a:off x="2206097" y="3338359"/>
            <a:ext cx="2817448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nsolas" panose="020B0609020204030204" pitchFamily="49" charset="0"/>
              </a:rPr>
              <a:t>Gruppe 1</a:t>
            </a:r>
          </a:p>
          <a:p>
            <a:pPr algn="l"/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7975758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0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fficeArt object">
            <a:extLst>
              <a:ext uri="{FF2B5EF4-FFF2-40B4-BE49-F238E27FC236}">
                <a16:creationId xmlns:a16="http://schemas.microsoft.com/office/drawing/2014/main" id="{03FF091F-503A-C940-93D1-24B458B72E76}"/>
              </a:ext>
            </a:extLst>
          </p:cNvPr>
          <p:cNvSpPr/>
          <p:nvPr/>
        </p:nvSpPr>
        <p:spPr>
          <a:xfrm flipH="1">
            <a:off x="-234695" y="-498651"/>
            <a:ext cx="14085543" cy="8729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38" name="officeArt object">
            <a:extLst>
              <a:ext uri="{FF2B5EF4-FFF2-40B4-BE49-F238E27FC236}">
                <a16:creationId xmlns:a16="http://schemas.microsoft.com/office/drawing/2014/main" id="{111BF53D-89B1-E34A-9B1E-3253F6B68B40}"/>
              </a:ext>
            </a:extLst>
          </p:cNvPr>
          <p:cNvSpPr/>
          <p:nvPr/>
        </p:nvSpPr>
        <p:spPr>
          <a:xfrm rot="10800000" flipH="1">
            <a:off x="-1136700" y="-715569"/>
            <a:ext cx="4887157" cy="2954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pic>
        <p:nvPicPr>
          <p:cNvPr id="36" name="Grafik 35" descr="Ein Bild, das Text, Buch enthält.&#10;&#10;Automatisch generierte Beschreibung">
            <a:extLst>
              <a:ext uri="{FF2B5EF4-FFF2-40B4-BE49-F238E27FC236}">
                <a16:creationId xmlns:a16="http://schemas.microsoft.com/office/drawing/2014/main" id="{37C41377-7C53-5544-9404-CEDD879DE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8691" y="373308"/>
            <a:ext cx="1091222" cy="776966"/>
          </a:xfrm>
          <a:prstGeom prst="rect">
            <a:avLst/>
          </a:prstGeom>
        </p:spPr>
      </p:pic>
      <p:sp>
        <p:nvSpPr>
          <p:cNvPr id="26" name="Titel 1">
            <a:extLst>
              <a:ext uri="{FF2B5EF4-FFF2-40B4-BE49-F238E27FC236}">
                <a16:creationId xmlns:a16="http://schemas.microsoft.com/office/drawing/2014/main" id="{5C40F0E9-E202-C546-B4BE-353EDC8FB392}"/>
              </a:ext>
            </a:extLst>
          </p:cNvPr>
          <p:cNvSpPr txBox="1">
            <a:spLocks/>
          </p:cNvSpPr>
          <p:nvPr/>
        </p:nvSpPr>
        <p:spPr>
          <a:xfrm>
            <a:off x="3753747" y="2239151"/>
            <a:ext cx="743055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Das Wetter ist wechselhaft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7BBBE536-92FC-1043-B1D3-936BE7328DB5}"/>
              </a:ext>
            </a:extLst>
          </p:cNvPr>
          <p:cNvSpPr txBox="1">
            <a:spLocks/>
          </p:cNvSpPr>
          <p:nvPr/>
        </p:nvSpPr>
        <p:spPr>
          <a:xfrm>
            <a:off x="465729" y="661220"/>
            <a:ext cx="237087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Aufgabe 4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pic>
        <p:nvPicPr>
          <p:cNvPr id="33" name="Grafik 32" descr="Ein Bild, das Text enthält.&#10;&#10;Automatisch generierte Beschreibung">
            <a:extLst>
              <a:ext uri="{FF2B5EF4-FFF2-40B4-BE49-F238E27FC236}">
                <a16:creationId xmlns:a16="http://schemas.microsoft.com/office/drawing/2014/main" id="{3A6B2387-38DC-B643-AFD3-A569527CA9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1241" y="2590221"/>
            <a:ext cx="3673994" cy="2801561"/>
          </a:xfrm>
          <a:prstGeom prst="rect">
            <a:avLst/>
          </a:prstGeom>
        </p:spPr>
      </p:pic>
      <p:pic>
        <p:nvPicPr>
          <p:cNvPr id="34" name="Grafik 33">
            <a:extLst>
              <a:ext uri="{FF2B5EF4-FFF2-40B4-BE49-F238E27FC236}">
                <a16:creationId xmlns:a16="http://schemas.microsoft.com/office/drawing/2014/main" id="{4F1E4E11-550E-584A-B280-D0E78A075A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803878">
            <a:off x="8762004" y="5086335"/>
            <a:ext cx="741085" cy="1704888"/>
          </a:xfrm>
          <a:prstGeom prst="rect">
            <a:avLst/>
          </a:prstGeom>
        </p:spPr>
      </p:pic>
      <p:pic>
        <p:nvPicPr>
          <p:cNvPr id="35" name="Grafik 34" descr="Ein Bild, das Tier enthält.&#10;&#10;Automatisch generierte Beschreibung">
            <a:extLst>
              <a:ext uri="{FF2B5EF4-FFF2-40B4-BE49-F238E27FC236}">
                <a16:creationId xmlns:a16="http://schemas.microsoft.com/office/drawing/2014/main" id="{6AAEB818-BF6E-E740-A5BA-3C97D4E3AD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8076" y="3157387"/>
            <a:ext cx="4000771" cy="2350596"/>
          </a:xfrm>
          <a:prstGeom prst="rect">
            <a:avLst/>
          </a:prstGeom>
        </p:spPr>
      </p:pic>
      <p:pic>
        <p:nvPicPr>
          <p:cNvPr id="39" name="Grafik 38">
            <a:extLst>
              <a:ext uri="{FF2B5EF4-FFF2-40B4-BE49-F238E27FC236}">
                <a16:creationId xmlns:a16="http://schemas.microsoft.com/office/drawing/2014/main" id="{8B58725D-F59E-E34E-BD96-3A0CB0F8627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5946" y1="13333" x2="48649" y2="1111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858257">
            <a:off x="6969758" y="5805006"/>
            <a:ext cx="379359" cy="469261"/>
          </a:xfrm>
          <a:prstGeom prst="rect">
            <a:avLst/>
          </a:prstGeom>
        </p:spPr>
      </p:pic>
      <p:pic>
        <p:nvPicPr>
          <p:cNvPr id="40" name="Grafik 39">
            <a:extLst>
              <a:ext uri="{FF2B5EF4-FFF2-40B4-BE49-F238E27FC236}">
                <a16:creationId xmlns:a16="http://schemas.microsoft.com/office/drawing/2014/main" id="{54614769-A6BF-3640-A328-84ADFC07CD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000" b="90000" l="10000" r="90000">
                        <a14:foregroundMark x1="51429" y1="9000" x2="58571" y2="10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858257">
            <a:off x="7317334" y="5437564"/>
            <a:ext cx="358853" cy="521401"/>
          </a:xfrm>
          <a:prstGeom prst="rect">
            <a:avLst/>
          </a:prstGeom>
        </p:spPr>
      </p:pic>
      <p:pic>
        <p:nvPicPr>
          <p:cNvPr id="41" name="Grafik 40">
            <a:extLst>
              <a:ext uri="{FF2B5EF4-FFF2-40B4-BE49-F238E27FC236}">
                <a16:creationId xmlns:a16="http://schemas.microsoft.com/office/drawing/2014/main" id="{4B480C68-86C7-3B42-8675-FECA03F2DF4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858257">
            <a:off x="7594188" y="5739620"/>
            <a:ext cx="389612" cy="490117"/>
          </a:xfrm>
          <a:prstGeom prst="rect">
            <a:avLst/>
          </a:prstGeom>
        </p:spPr>
      </p:pic>
      <p:pic>
        <p:nvPicPr>
          <p:cNvPr id="42" name="Grafik 41">
            <a:extLst>
              <a:ext uri="{FF2B5EF4-FFF2-40B4-BE49-F238E27FC236}">
                <a16:creationId xmlns:a16="http://schemas.microsoft.com/office/drawing/2014/main" id="{4B7F42D5-F7CA-BD48-8E9D-4CAA6348D3C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111" b="90000" l="0" r="86957">
                        <a14:foregroundMark x1="67391" y1="60000" x2="73913" y2="56667"/>
                        <a14:foregroundMark x1="25683" y1="5112" x2="25709" y2="4927"/>
                        <a14:foregroundMark x1="0" y1="60000" x2="84783" y2="42222"/>
                        <a14:foregroundMark x1="47826" y1="80000" x2="49258" y2="80061"/>
                        <a14:backgroundMark x1="13043" y1="16667" x2="17391" y2="5556"/>
                        <a14:backgroundMark x1="10870" y1="13333" x2="10870" y2="13333"/>
                        <a14:backgroundMark x1="17391" y1="15556" x2="17391" y2="15556"/>
                        <a14:backgroundMark x1="19565" y1="12222" x2="19565" y2="12222"/>
                        <a14:backgroundMark x1="17391" y1="8889" x2="17391" y2="8889"/>
                        <a14:backgroundMark x1="19565" y1="6667" x2="19565" y2="6667"/>
                        <a14:backgroundMark x1="19565" y1="6667" x2="19565" y2="6667"/>
                        <a14:backgroundMark x1="19565" y1="5556" x2="19565" y2="5556"/>
                        <a14:backgroundMark x1="19565" y1="5556" x2="19565" y2="5556"/>
                        <a14:backgroundMark x1="19565" y1="5556" x2="21739" y2="13333"/>
                        <a14:backgroundMark x1="19565" y1="15556" x2="15217" y2="23333"/>
                        <a14:backgroundMark x1="19565" y1="11111" x2="23913" y2="3333"/>
                        <a14:backgroundMark x1="80435" y1="84444" x2="56522" y2="85556"/>
                        <a14:backgroundMark x1="21739" y1="6667" x2="19565" y2="17778"/>
                        <a14:backgroundMark x1="19565" y1="8889" x2="26087" y2="444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858257">
            <a:off x="8064911" y="5608411"/>
            <a:ext cx="235818" cy="469261"/>
          </a:xfrm>
          <a:prstGeom prst="rect">
            <a:avLst/>
          </a:prstGeom>
        </p:spPr>
      </p:pic>
      <p:pic>
        <p:nvPicPr>
          <p:cNvPr id="43" name="Grafik 42">
            <a:extLst>
              <a:ext uri="{FF2B5EF4-FFF2-40B4-BE49-F238E27FC236}">
                <a16:creationId xmlns:a16="http://schemas.microsoft.com/office/drawing/2014/main" id="{881389C5-F9B1-E249-B350-B3216A9737D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858257">
            <a:off x="6953851" y="5194088"/>
            <a:ext cx="276830" cy="38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106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0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fficeArt object">
            <a:extLst>
              <a:ext uri="{FF2B5EF4-FFF2-40B4-BE49-F238E27FC236}">
                <a16:creationId xmlns:a16="http://schemas.microsoft.com/office/drawing/2014/main" id="{03FF091F-503A-C940-93D1-24B458B72E76}"/>
              </a:ext>
            </a:extLst>
          </p:cNvPr>
          <p:cNvSpPr/>
          <p:nvPr/>
        </p:nvSpPr>
        <p:spPr>
          <a:xfrm flipH="1">
            <a:off x="-234695" y="-498651"/>
            <a:ext cx="14085543" cy="8729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38" name="officeArt object">
            <a:extLst>
              <a:ext uri="{FF2B5EF4-FFF2-40B4-BE49-F238E27FC236}">
                <a16:creationId xmlns:a16="http://schemas.microsoft.com/office/drawing/2014/main" id="{111BF53D-89B1-E34A-9B1E-3253F6B68B40}"/>
              </a:ext>
            </a:extLst>
          </p:cNvPr>
          <p:cNvSpPr/>
          <p:nvPr/>
        </p:nvSpPr>
        <p:spPr>
          <a:xfrm rot="10800000" flipH="1">
            <a:off x="-1136700" y="-715569"/>
            <a:ext cx="4887157" cy="2954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pic>
        <p:nvPicPr>
          <p:cNvPr id="36" name="Grafik 35" descr="Ein Bild, das Text, Buch enthält.&#10;&#10;Automatisch generierte Beschreibung">
            <a:extLst>
              <a:ext uri="{FF2B5EF4-FFF2-40B4-BE49-F238E27FC236}">
                <a16:creationId xmlns:a16="http://schemas.microsoft.com/office/drawing/2014/main" id="{37C41377-7C53-5544-9404-CEDD879DE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8691" y="373308"/>
            <a:ext cx="1091222" cy="776966"/>
          </a:xfrm>
          <a:prstGeom prst="rect">
            <a:avLst/>
          </a:prstGeom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7BBBE536-92FC-1043-B1D3-936BE7328DB5}"/>
              </a:ext>
            </a:extLst>
          </p:cNvPr>
          <p:cNvSpPr txBox="1">
            <a:spLocks/>
          </p:cNvSpPr>
          <p:nvPr/>
        </p:nvSpPr>
        <p:spPr>
          <a:xfrm>
            <a:off x="465729" y="661220"/>
            <a:ext cx="237087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Aufgabe 4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3D078DC8-3815-1342-8BA0-BBAAF0A4918E}"/>
              </a:ext>
            </a:extLst>
          </p:cNvPr>
          <p:cNvSpPr txBox="1">
            <a:spLocks/>
          </p:cNvSpPr>
          <p:nvPr/>
        </p:nvSpPr>
        <p:spPr>
          <a:xfrm>
            <a:off x="4758155" y="3264116"/>
            <a:ext cx="5489796" cy="34507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</a:pPr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  <a:t>1)   </a:t>
            </a:r>
            <a: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cd task4</a:t>
            </a:r>
          </a:p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</a:pPr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  <a:t>2)  </a:t>
            </a:r>
            <a: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./</a:t>
            </a:r>
            <a:r>
              <a:rPr lang="de-DE" sz="2400" dirty="0" err="1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deploy.sh</a:t>
            </a:r>
            <a:endParaRPr lang="de-DE" sz="2400" dirty="0">
              <a:solidFill>
                <a:schemeClr val="bg1"/>
              </a:solidFill>
              <a:latin typeface="Courier New" panose="02070309020205020404" pitchFamily="49" charset="0"/>
              <a:ea typeface="DengXian" panose="02010600030101010101" pitchFamily="2" charset="-122"/>
              <a:cs typeface="Courier New" panose="02070309020205020404" pitchFamily="49" charset="0"/>
            </a:endParaRPr>
          </a:p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</a:pPr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  <a:t>3)  </a:t>
            </a:r>
            <a: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./</a:t>
            </a:r>
            <a:r>
              <a:rPr lang="de-DE" sz="2400" dirty="0" err="1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dark-clouds.sh</a:t>
            </a:r>
            <a:endParaRPr lang="de-DE" sz="2400" dirty="0">
              <a:solidFill>
                <a:schemeClr val="bg1"/>
              </a:solidFill>
              <a:latin typeface="Courier New" panose="02070309020205020404" pitchFamily="49" charset="0"/>
              <a:ea typeface="DengXian" panose="02010600030101010101" pitchFamily="2" charset="-122"/>
              <a:cs typeface="Courier New" panose="02070309020205020404" pitchFamily="49" charset="0"/>
            </a:endParaRPr>
          </a:p>
          <a:p>
            <a:pPr marL="457200" indent="-457200" algn="l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AutoNum type="arabicParenR" startAt="4"/>
            </a:pPr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  <a:t>Wählen Sie eine Funktion aus &amp; legen Sie mal ordentlich Last an!</a:t>
            </a:r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id="{F3CB129C-98A4-2448-80FE-ED0380C01A58}"/>
              </a:ext>
            </a:extLst>
          </p:cNvPr>
          <p:cNvSpPr txBox="1">
            <a:spLocks/>
          </p:cNvSpPr>
          <p:nvPr/>
        </p:nvSpPr>
        <p:spPr>
          <a:xfrm>
            <a:off x="4761445" y="2666604"/>
            <a:ext cx="743055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Hands-on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6361178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0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fficeArt object">
            <a:extLst>
              <a:ext uri="{FF2B5EF4-FFF2-40B4-BE49-F238E27FC236}">
                <a16:creationId xmlns:a16="http://schemas.microsoft.com/office/drawing/2014/main" id="{03FF091F-503A-C940-93D1-24B458B72E76}"/>
              </a:ext>
            </a:extLst>
          </p:cNvPr>
          <p:cNvSpPr/>
          <p:nvPr/>
        </p:nvSpPr>
        <p:spPr>
          <a:xfrm flipH="1">
            <a:off x="-234695" y="-498651"/>
            <a:ext cx="14085543" cy="8729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38" name="officeArt object">
            <a:extLst>
              <a:ext uri="{FF2B5EF4-FFF2-40B4-BE49-F238E27FC236}">
                <a16:creationId xmlns:a16="http://schemas.microsoft.com/office/drawing/2014/main" id="{111BF53D-89B1-E34A-9B1E-3253F6B68B40}"/>
              </a:ext>
            </a:extLst>
          </p:cNvPr>
          <p:cNvSpPr/>
          <p:nvPr/>
        </p:nvSpPr>
        <p:spPr>
          <a:xfrm rot="10800000" flipH="1">
            <a:off x="-1136700" y="-715569"/>
            <a:ext cx="4887157" cy="2954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pic>
        <p:nvPicPr>
          <p:cNvPr id="36" name="Grafik 35" descr="Ein Bild, das Text, Buch enthält.&#10;&#10;Automatisch generierte Beschreibung">
            <a:extLst>
              <a:ext uri="{FF2B5EF4-FFF2-40B4-BE49-F238E27FC236}">
                <a16:creationId xmlns:a16="http://schemas.microsoft.com/office/drawing/2014/main" id="{37C41377-7C53-5544-9404-CEDD879DE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8691" y="373308"/>
            <a:ext cx="1091222" cy="776966"/>
          </a:xfrm>
          <a:prstGeom prst="rect">
            <a:avLst/>
          </a:prstGeom>
        </p:spPr>
      </p:pic>
      <p:sp>
        <p:nvSpPr>
          <p:cNvPr id="26" name="Titel 1">
            <a:extLst>
              <a:ext uri="{FF2B5EF4-FFF2-40B4-BE49-F238E27FC236}">
                <a16:creationId xmlns:a16="http://schemas.microsoft.com/office/drawing/2014/main" id="{5C40F0E9-E202-C546-B4BE-353EDC8FB392}"/>
              </a:ext>
            </a:extLst>
          </p:cNvPr>
          <p:cNvSpPr txBox="1">
            <a:spLocks/>
          </p:cNvSpPr>
          <p:nvPr/>
        </p:nvSpPr>
        <p:spPr>
          <a:xfrm>
            <a:off x="4478420" y="2624392"/>
            <a:ext cx="5486506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Über 400 Dienste stehen   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zur Auswahl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C0F8B0B-F3B6-0A44-BE42-3A93E383FB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4589" y="3113446"/>
            <a:ext cx="8006973" cy="3744554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C6129448-0F9D-6340-8E64-A1C754AEB152}"/>
              </a:ext>
            </a:extLst>
          </p:cNvPr>
          <p:cNvSpPr txBox="1"/>
          <p:nvPr/>
        </p:nvSpPr>
        <p:spPr>
          <a:xfrm rot="16200000">
            <a:off x="1123783" y="5292347"/>
            <a:ext cx="2761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&gt; LINK - Dynamic landscape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94402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0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fficeArt object">
            <a:extLst>
              <a:ext uri="{FF2B5EF4-FFF2-40B4-BE49-F238E27FC236}">
                <a16:creationId xmlns:a16="http://schemas.microsoft.com/office/drawing/2014/main" id="{03FF091F-503A-C940-93D1-24B458B72E76}"/>
              </a:ext>
            </a:extLst>
          </p:cNvPr>
          <p:cNvSpPr/>
          <p:nvPr/>
        </p:nvSpPr>
        <p:spPr>
          <a:xfrm flipH="1">
            <a:off x="-234695" y="-498651"/>
            <a:ext cx="14085543" cy="8729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38" name="officeArt object">
            <a:extLst>
              <a:ext uri="{FF2B5EF4-FFF2-40B4-BE49-F238E27FC236}">
                <a16:creationId xmlns:a16="http://schemas.microsoft.com/office/drawing/2014/main" id="{111BF53D-89B1-E34A-9B1E-3253F6B68B40}"/>
              </a:ext>
            </a:extLst>
          </p:cNvPr>
          <p:cNvSpPr/>
          <p:nvPr/>
        </p:nvSpPr>
        <p:spPr>
          <a:xfrm rot="10800000" flipH="1">
            <a:off x="-1136700" y="-715569"/>
            <a:ext cx="4887157" cy="2954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pic>
        <p:nvPicPr>
          <p:cNvPr id="36" name="Grafik 35" descr="Ein Bild, das Text, Buch enthält.&#10;&#10;Automatisch generierte Beschreibung">
            <a:extLst>
              <a:ext uri="{FF2B5EF4-FFF2-40B4-BE49-F238E27FC236}">
                <a16:creationId xmlns:a16="http://schemas.microsoft.com/office/drawing/2014/main" id="{37C41377-7C53-5544-9404-CEDD879DE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8691" y="373308"/>
            <a:ext cx="1091222" cy="776966"/>
          </a:xfrm>
          <a:prstGeom prst="rect">
            <a:avLst/>
          </a:prstGeom>
        </p:spPr>
      </p:pic>
      <p:sp>
        <p:nvSpPr>
          <p:cNvPr id="26" name="Titel 1">
            <a:extLst>
              <a:ext uri="{FF2B5EF4-FFF2-40B4-BE49-F238E27FC236}">
                <a16:creationId xmlns:a16="http://schemas.microsoft.com/office/drawing/2014/main" id="{5C40F0E9-E202-C546-B4BE-353EDC8FB392}"/>
              </a:ext>
            </a:extLst>
          </p:cNvPr>
          <p:cNvSpPr txBox="1">
            <a:spLocks/>
          </p:cNvSpPr>
          <p:nvPr/>
        </p:nvSpPr>
        <p:spPr>
          <a:xfrm>
            <a:off x="4478420" y="2624392"/>
            <a:ext cx="5486506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Wir wählen heute Polly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C0F8B0B-F3B6-0A44-BE42-3A93E383FB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4589" y="3113446"/>
            <a:ext cx="8006973" cy="3744554"/>
          </a:xfrm>
          <a:prstGeom prst="rect">
            <a:avLst/>
          </a:prstGeom>
        </p:spPr>
      </p:pic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536053B6-4228-114E-AAF0-E17B13177887}"/>
              </a:ext>
            </a:extLst>
          </p:cNvPr>
          <p:cNvGrpSpPr/>
          <p:nvPr/>
        </p:nvGrpSpPr>
        <p:grpSpPr>
          <a:xfrm>
            <a:off x="4852551" y="3113445"/>
            <a:ext cx="3911047" cy="3740612"/>
            <a:chOff x="2894982" y="965200"/>
            <a:chExt cx="5728317" cy="547869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4FCAC62-71C5-5E49-AA92-ADF11CEFD862}"/>
                </a:ext>
              </a:extLst>
            </p:cNvPr>
            <p:cNvSpPr/>
            <p:nvPr/>
          </p:nvSpPr>
          <p:spPr>
            <a:xfrm>
              <a:off x="2894982" y="965200"/>
              <a:ext cx="5728317" cy="547869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13" name="Picture 2" descr="Bildergebnis für aws polly logo">
              <a:extLst>
                <a:ext uri="{FF2B5EF4-FFF2-40B4-BE49-F238E27FC236}">
                  <a16:creationId xmlns:a16="http://schemas.microsoft.com/office/drawing/2014/main" id="{1D2EB7AC-488A-A149-9F85-30F9E696F5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16099" y="1178519"/>
              <a:ext cx="4855767" cy="48557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1094462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0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fficeArt object">
            <a:extLst>
              <a:ext uri="{FF2B5EF4-FFF2-40B4-BE49-F238E27FC236}">
                <a16:creationId xmlns:a16="http://schemas.microsoft.com/office/drawing/2014/main" id="{03FF091F-503A-C940-93D1-24B458B72E76}"/>
              </a:ext>
            </a:extLst>
          </p:cNvPr>
          <p:cNvSpPr/>
          <p:nvPr/>
        </p:nvSpPr>
        <p:spPr>
          <a:xfrm flipH="1">
            <a:off x="-234695" y="-498651"/>
            <a:ext cx="14085543" cy="8729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38" name="officeArt object">
            <a:extLst>
              <a:ext uri="{FF2B5EF4-FFF2-40B4-BE49-F238E27FC236}">
                <a16:creationId xmlns:a16="http://schemas.microsoft.com/office/drawing/2014/main" id="{111BF53D-89B1-E34A-9B1E-3253F6B68B40}"/>
              </a:ext>
            </a:extLst>
          </p:cNvPr>
          <p:cNvSpPr/>
          <p:nvPr/>
        </p:nvSpPr>
        <p:spPr>
          <a:xfrm rot="10800000" flipH="1">
            <a:off x="-1136700" y="-715569"/>
            <a:ext cx="4887157" cy="2954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pic>
        <p:nvPicPr>
          <p:cNvPr id="36" name="Grafik 35" descr="Ein Bild, das Text, Buch enthält.&#10;&#10;Automatisch generierte Beschreibung">
            <a:extLst>
              <a:ext uri="{FF2B5EF4-FFF2-40B4-BE49-F238E27FC236}">
                <a16:creationId xmlns:a16="http://schemas.microsoft.com/office/drawing/2014/main" id="{37C41377-7C53-5544-9404-CEDD879DE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8691" y="373308"/>
            <a:ext cx="1091222" cy="776966"/>
          </a:xfrm>
          <a:prstGeom prst="rect">
            <a:avLst/>
          </a:prstGeom>
        </p:spPr>
      </p:pic>
      <p:sp>
        <p:nvSpPr>
          <p:cNvPr id="26" name="Titel 1">
            <a:extLst>
              <a:ext uri="{FF2B5EF4-FFF2-40B4-BE49-F238E27FC236}">
                <a16:creationId xmlns:a16="http://schemas.microsoft.com/office/drawing/2014/main" id="{5C40F0E9-E202-C546-B4BE-353EDC8FB392}"/>
              </a:ext>
            </a:extLst>
          </p:cNvPr>
          <p:cNvSpPr txBox="1">
            <a:spLocks/>
          </p:cNvSpPr>
          <p:nvPr/>
        </p:nvSpPr>
        <p:spPr>
          <a:xfrm>
            <a:off x="3753747" y="2239151"/>
            <a:ext cx="743055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Ein Blick in die Zukunft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7BBBE536-92FC-1043-B1D3-936BE7328DB5}"/>
              </a:ext>
            </a:extLst>
          </p:cNvPr>
          <p:cNvSpPr txBox="1">
            <a:spLocks/>
          </p:cNvSpPr>
          <p:nvPr/>
        </p:nvSpPr>
        <p:spPr>
          <a:xfrm>
            <a:off x="465729" y="661220"/>
            <a:ext cx="237087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Aufgabe 5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15897CDA-BA2A-D64F-BF8C-87E397B5F071}"/>
              </a:ext>
            </a:extLst>
          </p:cNvPr>
          <p:cNvGrpSpPr/>
          <p:nvPr/>
        </p:nvGrpSpPr>
        <p:grpSpPr>
          <a:xfrm>
            <a:off x="1551454" y="2822091"/>
            <a:ext cx="9632848" cy="3468576"/>
            <a:chOff x="1141182" y="2129349"/>
            <a:chExt cx="10178459" cy="3646629"/>
          </a:xfrm>
        </p:grpSpPr>
        <p:pic>
          <p:nvPicPr>
            <p:cNvPr id="9" name="Grafik 8" descr="Ein Bild, das Tier enthält.&#10;&#10;Automatisch generierte Beschreibung">
              <a:extLst>
                <a:ext uri="{FF2B5EF4-FFF2-40B4-BE49-F238E27FC236}">
                  <a16:creationId xmlns:a16="http://schemas.microsoft.com/office/drawing/2014/main" id="{BA06859D-5385-0B4A-9370-19A5D1E7B9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00400" y="2129349"/>
              <a:ext cx="8119241" cy="3281246"/>
            </a:xfrm>
            <a:prstGeom prst="rect">
              <a:avLst/>
            </a:prstGeom>
          </p:spPr>
        </p:pic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794DA28E-F9B7-1D48-9B5E-D452E935D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30739" y="3394651"/>
              <a:ext cx="906846" cy="758536"/>
            </a:xfrm>
            <a:prstGeom prst="rect">
              <a:avLst/>
            </a:prstGeom>
          </p:spPr>
        </p:pic>
        <p:pic>
          <p:nvPicPr>
            <p:cNvPr id="11" name="Picture 2" descr="Bildergebnis für aws polly logo">
              <a:extLst>
                <a:ext uri="{FF2B5EF4-FFF2-40B4-BE49-F238E27FC236}">
                  <a16:creationId xmlns:a16="http://schemas.microsoft.com/office/drawing/2014/main" id="{5A70B73A-71B1-3345-A850-DD0E61F397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82634" y="3147921"/>
              <a:ext cx="1681880" cy="16818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Grafik 11" descr="Ein Bild, das Elektronik enthält.&#10;&#10;Automatisch generierte Beschreibung">
              <a:extLst>
                <a:ext uri="{FF2B5EF4-FFF2-40B4-BE49-F238E27FC236}">
                  <a16:creationId xmlns:a16="http://schemas.microsoft.com/office/drawing/2014/main" id="{8942300D-55EF-0F4D-A764-B8DB777C3A7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41182" y="4396213"/>
              <a:ext cx="1581412" cy="1379765"/>
            </a:xfrm>
            <a:prstGeom prst="rect">
              <a:avLst/>
            </a:prstGeom>
          </p:spPr>
        </p:pic>
        <p:pic>
          <p:nvPicPr>
            <p:cNvPr id="13" name="Grafik 12" descr="Ein Bild, das drinnen, Waffe enthält.&#10;&#10;Automatisch generierte Beschreibung">
              <a:extLst>
                <a:ext uri="{FF2B5EF4-FFF2-40B4-BE49-F238E27FC236}">
                  <a16:creationId xmlns:a16="http://schemas.microsoft.com/office/drawing/2014/main" id="{254FF0FC-A644-6D43-A98B-AA410856A7D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 rot="20516378">
              <a:off x="2533861" y="4300509"/>
              <a:ext cx="1429433" cy="245560"/>
            </a:xfrm>
            <a:prstGeom prst="rect">
              <a:avLst/>
            </a:prstGeom>
          </p:spPr>
        </p:pic>
        <p:pic>
          <p:nvPicPr>
            <p:cNvPr id="16" name="Grafik 15" descr="Ein Bild, das Screenshot enthält.&#10;&#10;Automatisch generierte Beschreibung">
              <a:extLst>
                <a:ext uri="{FF2B5EF4-FFF2-40B4-BE49-F238E27FC236}">
                  <a16:creationId xmlns:a16="http://schemas.microsoft.com/office/drawing/2014/main" id="{DC0E33A8-804E-1940-98D8-2F8758862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156013" y="3219577"/>
              <a:ext cx="1556926" cy="1100790"/>
            </a:xfrm>
            <a:prstGeom prst="rect">
              <a:avLst/>
            </a:prstGeom>
          </p:spPr>
        </p:pic>
        <p:pic>
          <p:nvPicPr>
            <p:cNvPr id="17" name="Grafik 16" descr="Ein Bild, das drinnen, Waffe enthält.&#10;&#10;Automatisch generierte Beschreibung">
              <a:extLst>
                <a:ext uri="{FF2B5EF4-FFF2-40B4-BE49-F238E27FC236}">
                  <a16:creationId xmlns:a16="http://schemas.microsoft.com/office/drawing/2014/main" id="{09A6E12C-5B3C-AD42-BFE6-9B331F2D83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31560" y="3708582"/>
              <a:ext cx="714716" cy="122780"/>
            </a:xfrm>
            <a:prstGeom prst="rect">
              <a:avLst/>
            </a:prstGeom>
          </p:spPr>
        </p:pic>
        <p:pic>
          <p:nvPicPr>
            <p:cNvPr id="18" name="Grafik 17" descr="Ein Bild, das drinnen, Waffe enthält.&#10;&#10;Automatisch generierte Beschreibung">
              <a:extLst>
                <a:ext uri="{FF2B5EF4-FFF2-40B4-BE49-F238E27FC236}">
                  <a16:creationId xmlns:a16="http://schemas.microsoft.com/office/drawing/2014/main" id="{B9BD2186-D4AD-234B-A3DD-914619499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993133" y="3713121"/>
              <a:ext cx="714716" cy="1227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647480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0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fficeArt object">
            <a:extLst>
              <a:ext uri="{FF2B5EF4-FFF2-40B4-BE49-F238E27FC236}">
                <a16:creationId xmlns:a16="http://schemas.microsoft.com/office/drawing/2014/main" id="{03FF091F-503A-C940-93D1-24B458B72E76}"/>
              </a:ext>
            </a:extLst>
          </p:cNvPr>
          <p:cNvSpPr/>
          <p:nvPr/>
        </p:nvSpPr>
        <p:spPr>
          <a:xfrm flipH="1">
            <a:off x="-234695" y="-498651"/>
            <a:ext cx="14085543" cy="8729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38" name="officeArt object">
            <a:extLst>
              <a:ext uri="{FF2B5EF4-FFF2-40B4-BE49-F238E27FC236}">
                <a16:creationId xmlns:a16="http://schemas.microsoft.com/office/drawing/2014/main" id="{111BF53D-89B1-E34A-9B1E-3253F6B68B40}"/>
              </a:ext>
            </a:extLst>
          </p:cNvPr>
          <p:cNvSpPr/>
          <p:nvPr/>
        </p:nvSpPr>
        <p:spPr>
          <a:xfrm rot="10800000" flipH="1">
            <a:off x="-1136700" y="-715569"/>
            <a:ext cx="4887157" cy="2954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pic>
        <p:nvPicPr>
          <p:cNvPr id="36" name="Grafik 35" descr="Ein Bild, das Text, Buch enthält.&#10;&#10;Automatisch generierte Beschreibung">
            <a:extLst>
              <a:ext uri="{FF2B5EF4-FFF2-40B4-BE49-F238E27FC236}">
                <a16:creationId xmlns:a16="http://schemas.microsoft.com/office/drawing/2014/main" id="{37C41377-7C53-5544-9404-CEDD879DE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8691" y="373308"/>
            <a:ext cx="1091222" cy="776966"/>
          </a:xfrm>
          <a:prstGeom prst="rect">
            <a:avLst/>
          </a:prstGeom>
        </p:spPr>
      </p:pic>
      <p:sp>
        <p:nvSpPr>
          <p:cNvPr id="20" name="Titel 1">
            <a:extLst>
              <a:ext uri="{FF2B5EF4-FFF2-40B4-BE49-F238E27FC236}">
                <a16:creationId xmlns:a16="http://schemas.microsoft.com/office/drawing/2014/main" id="{1ED1C9BD-4A46-6A4E-BE19-B638B5E087A6}"/>
              </a:ext>
            </a:extLst>
          </p:cNvPr>
          <p:cNvSpPr txBox="1">
            <a:spLocks/>
          </p:cNvSpPr>
          <p:nvPr/>
        </p:nvSpPr>
        <p:spPr>
          <a:xfrm>
            <a:off x="4682099" y="2528060"/>
            <a:ext cx="743055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Noch mehr Dienste?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pic>
        <p:nvPicPr>
          <p:cNvPr id="32" name="Grafik 31">
            <a:extLst>
              <a:ext uri="{FF2B5EF4-FFF2-40B4-BE49-F238E27FC236}">
                <a16:creationId xmlns:a16="http://schemas.microsoft.com/office/drawing/2014/main" id="{9130B3F8-231C-AD4C-84FF-66783FA8BF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4589" y="3113446"/>
            <a:ext cx="8006973" cy="3744554"/>
          </a:xfrm>
          <a:prstGeom prst="rect">
            <a:avLst/>
          </a:prstGeom>
        </p:spPr>
      </p:pic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0A1CD90B-6D83-EE41-AC40-DBFCFC462435}"/>
              </a:ext>
            </a:extLst>
          </p:cNvPr>
          <p:cNvGrpSpPr/>
          <p:nvPr/>
        </p:nvGrpSpPr>
        <p:grpSpPr>
          <a:xfrm>
            <a:off x="3358302" y="3228109"/>
            <a:ext cx="7280389" cy="3462472"/>
            <a:chOff x="997337" y="1530881"/>
            <a:chExt cx="8523100" cy="4053491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69AB2EF-2F2A-B849-87F2-F4D06AD6640C}"/>
                </a:ext>
              </a:extLst>
            </p:cNvPr>
            <p:cNvSpPr/>
            <p:nvPr/>
          </p:nvSpPr>
          <p:spPr>
            <a:xfrm>
              <a:off x="6265008" y="2563467"/>
              <a:ext cx="2029882" cy="198831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4" name="Titel 1">
              <a:extLst>
                <a:ext uri="{FF2B5EF4-FFF2-40B4-BE49-F238E27FC236}">
                  <a16:creationId xmlns:a16="http://schemas.microsoft.com/office/drawing/2014/main" id="{8C03D3B4-FE58-3243-87D5-1BDF7BA44F8A}"/>
                </a:ext>
              </a:extLst>
            </p:cNvPr>
            <p:cNvSpPr txBox="1">
              <a:spLocks/>
            </p:cNvSpPr>
            <p:nvPr/>
          </p:nvSpPr>
          <p:spPr>
            <a:xfrm>
              <a:off x="6138475" y="3248773"/>
              <a:ext cx="2282947" cy="6794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00000"/>
                </a:lnSpc>
                <a:spcBef>
                  <a:spcPts val="2400"/>
                </a:spcBef>
                <a:spcAft>
                  <a:spcPts val="1800"/>
                </a:spcAft>
              </a:pPr>
              <a:r>
                <a:rPr lang="de-DE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DengXian" panose="02010600030101010101" pitchFamily="2" charset="-122"/>
                  <a:ea typeface="DengXian" panose="02010600030101010101" pitchFamily="2" charset="-122"/>
                  <a:cs typeface="Consolas" panose="020B0609020204030204" pitchFamily="49" charset="0"/>
                </a:rPr>
                <a:t>AWS</a:t>
              </a:r>
              <a:r>
                <a:rPr lang="de-DE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DengXian" panose="02010600030101010101" pitchFamily="2" charset="-122"/>
                  <a:ea typeface="DengXian" panose="02010600030101010101" pitchFamily="2" charset="-122"/>
                  <a:cs typeface="Consolas" panose="020B0609020204030204" pitchFamily="49" charset="0"/>
                </a:rPr>
                <a:t> </a:t>
              </a:r>
              <a:r>
                <a:rPr lang="de-DE" sz="2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DengXian" panose="02010600030101010101" pitchFamily="2" charset="-122"/>
                  <a:ea typeface="DengXian" panose="02010600030101010101" pitchFamily="2" charset="-122"/>
                  <a:cs typeface="Consolas" panose="020B0609020204030204" pitchFamily="49" charset="0"/>
                </a:rPr>
                <a:t>Rekognition</a:t>
              </a:r>
              <a:endParaRPr lang="de-DE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DengXian" panose="02010600030101010101" pitchFamily="2" charset="-122"/>
                <a:ea typeface="DengXian" panose="02010600030101010101" pitchFamily="2" charset="-122"/>
                <a:cs typeface="Consolas" panose="020B0609020204030204" pitchFamily="49" charset="0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E7B0248-40AE-3840-BD57-51822623CDD3}"/>
                </a:ext>
              </a:extLst>
            </p:cNvPr>
            <p:cNvSpPr/>
            <p:nvPr/>
          </p:nvSpPr>
          <p:spPr>
            <a:xfrm>
              <a:off x="3736690" y="3596053"/>
              <a:ext cx="2029882" cy="198831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9" name="Titel 1">
              <a:extLst>
                <a:ext uri="{FF2B5EF4-FFF2-40B4-BE49-F238E27FC236}">
                  <a16:creationId xmlns:a16="http://schemas.microsoft.com/office/drawing/2014/main" id="{5454CCB1-AD5A-DE47-9117-91B8A737D950}"/>
                </a:ext>
              </a:extLst>
            </p:cNvPr>
            <p:cNvSpPr txBox="1">
              <a:spLocks/>
            </p:cNvSpPr>
            <p:nvPr/>
          </p:nvSpPr>
          <p:spPr>
            <a:xfrm>
              <a:off x="3736690" y="4348707"/>
              <a:ext cx="2029882" cy="57172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00000"/>
                </a:lnSpc>
                <a:spcBef>
                  <a:spcPts val="2400"/>
                </a:spcBef>
                <a:spcAft>
                  <a:spcPts val="1800"/>
                </a:spcAft>
              </a:pPr>
              <a:r>
                <a:rPr lang="de-DE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DengXian" panose="02010600030101010101" pitchFamily="2" charset="-122"/>
                  <a:ea typeface="DengXian" panose="02010600030101010101" pitchFamily="2" charset="-122"/>
                  <a:cs typeface="Consolas" panose="020B0609020204030204" pitchFamily="49" charset="0"/>
                </a:rPr>
                <a:t>AWS</a:t>
              </a:r>
              <a:r>
                <a:rPr lang="de-DE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DengXian" panose="02010600030101010101" pitchFamily="2" charset="-122"/>
                  <a:ea typeface="DengXian" panose="02010600030101010101" pitchFamily="2" charset="-122"/>
                  <a:cs typeface="Consolas" panose="020B0609020204030204" pitchFamily="49" charset="0"/>
                </a:rPr>
                <a:t> </a:t>
              </a:r>
              <a:br>
                <a:rPr lang="de-DE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DengXian" panose="02010600030101010101" pitchFamily="2" charset="-122"/>
                  <a:ea typeface="DengXian" panose="02010600030101010101" pitchFamily="2" charset="-122"/>
                  <a:cs typeface="Consolas" panose="020B0609020204030204" pitchFamily="49" charset="0"/>
                </a:rPr>
              </a:br>
              <a:r>
                <a:rPr lang="de-DE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DengXian" panose="02010600030101010101" pitchFamily="2" charset="-122"/>
                  <a:ea typeface="DengXian" panose="02010600030101010101" pitchFamily="2" charset="-122"/>
                  <a:cs typeface="Consolas" panose="020B0609020204030204" pitchFamily="49" charset="0"/>
                </a:rPr>
                <a:t>Translation</a:t>
              </a: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FD7363B5-7A09-5A45-939A-F419BB590117}"/>
                </a:ext>
              </a:extLst>
            </p:cNvPr>
            <p:cNvSpPr/>
            <p:nvPr/>
          </p:nvSpPr>
          <p:spPr>
            <a:xfrm>
              <a:off x="8076249" y="1530881"/>
              <a:ext cx="858496" cy="8148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41" name="Titel 1">
              <a:extLst>
                <a:ext uri="{FF2B5EF4-FFF2-40B4-BE49-F238E27FC236}">
                  <a16:creationId xmlns:a16="http://schemas.microsoft.com/office/drawing/2014/main" id="{16F57979-4A76-BD44-85B3-E56513EC411C}"/>
                </a:ext>
              </a:extLst>
            </p:cNvPr>
            <p:cNvSpPr txBox="1">
              <a:spLocks/>
            </p:cNvSpPr>
            <p:nvPr/>
          </p:nvSpPr>
          <p:spPr>
            <a:xfrm>
              <a:off x="7490555" y="1627220"/>
              <a:ext cx="2029882" cy="57172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00000"/>
                </a:lnSpc>
                <a:spcBef>
                  <a:spcPts val="2400"/>
                </a:spcBef>
                <a:spcAft>
                  <a:spcPts val="1800"/>
                </a:spcAft>
              </a:pPr>
              <a:r>
                <a:rPr lang="de-DE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DengXian" panose="02010600030101010101" pitchFamily="2" charset="-122"/>
                  <a:ea typeface="DengXian" panose="02010600030101010101" pitchFamily="2" charset="-122"/>
                  <a:cs typeface="Consolas" panose="020B0609020204030204" pitchFamily="49" charset="0"/>
                </a:rPr>
                <a:t>…</a:t>
              </a:r>
              <a:endParaRPr lang="de-DE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engXian" panose="02010600030101010101" pitchFamily="2" charset="-122"/>
                <a:ea typeface="DengXian" panose="02010600030101010101" pitchFamily="2" charset="-122"/>
                <a:cs typeface="Consolas" panose="020B0609020204030204" pitchFamily="49" charset="0"/>
              </a:endParaRP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8113EB38-5240-4E42-AB4B-46CED7CD65EC}"/>
                </a:ext>
              </a:extLst>
            </p:cNvPr>
            <p:cNvSpPr/>
            <p:nvPr/>
          </p:nvSpPr>
          <p:spPr>
            <a:xfrm>
              <a:off x="997337" y="1530881"/>
              <a:ext cx="3099521" cy="289335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43" name="Picture 2" descr="Bildergebnis für aws polly logo">
              <a:extLst>
                <a:ext uri="{FF2B5EF4-FFF2-40B4-BE49-F238E27FC236}">
                  <a16:creationId xmlns:a16="http://schemas.microsoft.com/office/drawing/2014/main" id="{3F9693F6-E1C2-F24D-BA74-D853B9B06D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91313" y="1648772"/>
              <a:ext cx="2531837" cy="2545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581462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0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fficeArt object">
            <a:extLst>
              <a:ext uri="{FF2B5EF4-FFF2-40B4-BE49-F238E27FC236}">
                <a16:creationId xmlns:a16="http://schemas.microsoft.com/office/drawing/2014/main" id="{03FF091F-503A-C940-93D1-24B458B72E76}"/>
              </a:ext>
            </a:extLst>
          </p:cNvPr>
          <p:cNvSpPr/>
          <p:nvPr/>
        </p:nvSpPr>
        <p:spPr>
          <a:xfrm flipH="1">
            <a:off x="-234695" y="-498651"/>
            <a:ext cx="14085543" cy="8729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38" name="officeArt object">
            <a:extLst>
              <a:ext uri="{FF2B5EF4-FFF2-40B4-BE49-F238E27FC236}">
                <a16:creationId xmlns:a16="http://schemas.microsoft.com/office/drawing/2014/main" id="{111BF53D-89B1-E34A-9B1E-3253F6B68B40}"/>
              </a:ext>
            </a:extLst>
          </p:cNvPr>
          <p:cNvSpPr/>
          <p:nvPr/>
        </p:nvSpPr>
        <p:spPr>
          <a:xfrm rot="10800000" flipH="1">
            <a:off x="-1136700" y="-715569"/>
            <a:ext cx="4887157" cy="2954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1ABD84A-D3A8-D74C-A6E4-398CDF3D9E91}"/>
              </a:ext>
            </a:extLst>
          </p:cNvPr>
          <p:cNvSpPr/>
          <p:nvPr/>
        </p:nvSpPr>
        <p:spPr>
          <a:xfrm>
            <a:off x="3339732" y="3468737"/>
            <a:ext cx="3610284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8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Fragen?</a:t>
            </a:r>
            <a:endParaRPr lang="de-DE" sz="8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3" name="Würfel 22">
            <a:extLst>
              <a:ext uri="{FF2B5EF4-FFF2-40B4-BE49-F238E27FC236}">
                <a16:creationId xmlns:a16="http://schemas.microsoft.com/office/drawing/2014/main" id="{1379C4D4-253A-504D-86F5-8165639E788B}"/>
              </a:ext>
            </a:extLst>
          </p:cNvPr>
          <p:cNvSpPr/>
          <p:nvPr/>
        </p:nvSpPr>
        <p:spPr>
          <a:xfrm>
            <a:off x="8382766" y="3934658"/>
            <a:ext cx="923075" cy="880919"/>
          </a:xfrm>
          <a:prstGeom prst="cube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Würfel 23">
            <a:extLst>
              <a:ext uri="{FF2B5EF4-FFF2-40B4-BE49-F238E27FC236}">
                <a16:creationId xmlns:a16="http://schemas.microsoft.com/office/drawing/2014/main" id="{042142B1-D39A-BC4F-832F-49056CB9BA6F}"/>
              </a:ext>
            </a:extLst>
          </p:cNvPr>
          <p:cNvSpPr/>
          <p:nvPr/>
        </p:nvSpPr>
        <p:spPr>
          <a:xfrm>
            <a:off x="9208242" y="3934658"/>
            <a:ext cx="923075" cy="880919"/>
          </a:xfrm>
          <a:prstGeom prst="cube">
            <a:avLst/>
          </a:prstGeom>
          <a:solidFill>
            <a:srgbClr val="7F7F7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Würfel 24">
            <a:extLst>
              <a:ext uri="{FF2B5EF4-FFF2-40B4-BE49-F238E27FC236}">
                <a16:creationId xmlns:a16="http://schemas.microsoft.com/office/drawing/2014/main" id="{67B3B61D-BDB6-7F40-A794-572316983523}"/>
              </a:ext>
            </a:extLst>
          </p:cNvPr>
          <p:cNvSpPr/>
          <p:nvPr/>
        </p:nvSpPr>
        <p:spPr>
          <a:xfrm>
            <a:off x="8053820" y="4272730"/>
            <a:ext cx="923075" cy="880919"/>
          </a:xfrm>
          <a:prstGeom prst="cube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Würfel 25">
            <a:extLst>
              <a:ext uri="{FF2B5EF4-FFF2-40B4-BE49-F238E27FC236}">
                <a16:creationId xmlns:a16="http://schemas.microsoft.com/office/drawing/2014/main" id="{F550EDBA-8E21-FA4E-99EE-A809336951A6}"/>
              </a:ext>
            </a:extLst>
          </p:cNvPr>
          <p:cNvSpPr/>
          <p:nvPr/>
        </p:nvSpPr>
        <p:spPr>
          <a:xfrm>
            <a:off x="8879296" y="4272730"/>
            <a:ext cx="923075" cy="880919"/>
          </a:xfrm>
          <a:prstGeom prst="cube">
            <a:avLst/>
          </a:prstGeom>
          <a:solidFill>
            <a:srgbClr val="7F7F7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Würfel 26">
            <a:extLst>
              <a:ext uri="{FF2B5EF4-FFF2-40B4-BE49-F238E27FC236}">
                <a16:creationId xmlns:a16="http://schemas.microsoft.com/office/drawing/2014/main" id="{CCF1D348-CB26-C840-A0DE-7D613B2FF980}"/>
              </a:ext>
            </a:extLst>
          </p:cNvPr>
          <p:cNvSpPr/>
          <p:nvPr/>
        </p:nvSpPr>
        <p:spPr>
          <a:xfrm>
            <a:off x="9715616" y="4272730"/>
            <a:ext cx="923075" cy="880919"/>
          </a:xfrm>
          <a:prstGeom prst="cub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Würfel 27">
            <a:extLst>
              <a:ext uri="{FF2B5EF4-FFF2-40B4-BE49-F238E27FC236}">
                <a16:creationId xmlns:a16="http://schemas.microsoft.com/office/drawing/2014/main" id="{721DE2D5-A323-C640-B420-6080A47FBB23}"/>
              </a:ext>
            </a:extLst>
          </p:cNvPr>
          <p:cNvSpPr/>
          <p:nvPr/>
        </p:nvSpPr>
        <p:spPr>
          <a:xfrm>
            <a:off x="8382766" y="3113625"/>
            <a:ext cx="923075" cy="880919"/>
          </a:xfrm>
          <a:prstGeom prst="cube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Würfel 28">
            <a:extLst>
              <a:ext uri="{FF2B5EF4-FFF2-40B4-BE49-F238E27FC236}">
                <a16:creationId xmlns:a16="http://schemas.microsoft.com/office/drawing/2014/main" id="{71FD1FEC-0A63-7946-BF13-7828614C2434}"/>
              </a:ext>
            </a:extLst>
          </p:cNvPr>
          <p:cNvSpPr/>
          <p:nvPr/>
        </p:nvSpPr>
        <p:spPr>
          <a:xfrm>
            <a:off x="9208242" y="3113625"/>
            <a:ext cx="923075" cy="880919"/>
          </a:xfrm>
          <a:prstGeom prst="cube">
            <a:avLst/>
          </a:prstGeom>
          <a:solidFill>
            <a:srgbClr val="7F7F7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Würfel 29">
            <a:extLst>
              <a:ext uri="{FF2B5EF4-FFF2-40B4-BE49-F238E27FC236}">
                <a16:creationId xmlns:a16="http://schemas.microsoft.com/office/drawing/2014/main" id="{12B8DCFE-39FA-A24B-9919-0287A535A7A3}"/>
              </a:ext>
            </a:extLst>
          </p:cNvPr>
          <p:cNvSpPr/>
          <p:nvPr/>
        </p:nvSpPr>
        <p:spPr>
          <a:xfrm>
            <a:off x="8053820" y="3451697"/>
            <a:ext cx="923075" cy="880919"/>
          </a:xfrm>
          <a:prstGeom prst="cube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Würfel 30">
            <a:extLst>
              <a:ext uri="{FF2B5EF4-FFF2-40B4-BE49-F238E27FC236}">
                <a16:creationId xmlns:a16="http://schemas.microsoft.com/office/drawing/2014/main" id="{A1966B92-4B65-7448-93B2-0A17410DB11A}"/>
              </a:ext>
            </a:extLst>
          </p:cNvPr>
          <p:cNvSpPr/>
          <p:nvPr/>
        </p:nvSpPr>
        <p:spPr>
          <a:xfrm>
            <a:off x="8879296" y="3451697"/>
            <a:ext cx="923075" cy="880919"/>
          </a:xfrm>
          <a:prstGeom prst="cube">
            <a:avLst/>
          </a:prstGeom>
          <a:solidFill>
            <a:srgbClr val="7F7F7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Würfel 31">
            <a:extLst>
              <a:ext uri="{FF2B5EF4-FFF2-40B4-BE49-F238E27FC236}">
                <a16:creationId xmlns:a16="http://schemas.microsoft.com/office/drawing/2014/main" id="{00F483CE-9892-2A48-884B-5AD00AB57981}"/>
              </a:ext>
            </a:extLst>
          </p:cNvPr>
          <p:cNvSpPr/>
          <p:nvPr/>
        </p:nvSpPr>
        <p:spPr>
          <a:xfrm>
            <a:off x="9715616" y="3451697"/>
            <a:ext cx="923075" cy="880919"/>
          </a:xfrm>
          <a:prstGeom prst="cub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Würfel 32">
            <a:extLst>
              <a:ext uri="{FF2B5EF4-FFF2-40B4-BE49-F238E27FC236}">
                <a16:creationId xmlns:a16="http://schemas.microsoft.com/office/drawing/2014/main" id="{A1CA951E-2B2C-9B41-A728-2B31015CAE73}"/>
              </a:ext>
            </a:extLst>
          </p:cNvPr>
          <p:cNvSpPr/>
          <p:nvPr/>
        </p:nvSpPr>
        <p:spPr>
          <a:xfrm>
            <a:off x="8053820" y="2630664"/>
            <a:ext cx="923075" cy="880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Würfel 33">
            <a:extLst>
              <a:ext uri="{FF2B5EF4-FFF2-40B4-BE49-F238E27FC236}">
                <a16:creationId xmlns:a16="http://schemas.microsoft.com/office/drawing/2014/main" id="{333FF838-195A-AC45-BE19-AF49129441D0}"/>
              </a:ext>
            </a:extLst>
          </p:cNvPr>
          <p:cNvSpPr/>
          <p:nvPr/>
        </p:nvSpPr>
        <p:spPr>
          <a:xfrm>
            <a:off x="8879296" y="2630664"/>
            <a:ext cx="923075" cy="88091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Würfel 34">
            <a:extLst>
              <a:ext uri="{FF2B5EF4-FFF2-40B4-BE49-F238E27FC236}">
                <a16:creationId xmlns:a16="http://schemas.microsoft.com/office/drawing/2014/main" id="{E23F4FD9-BE8F-4046-89A1-640737B7B736}"/>
              </a:ext>
            </a:extLst>
          </p:cNvPr>
          <p:cNvSpPr/>
          <p:nvPr/>
        </p:nvSpPr>
        <p:spPr>
          <a:xfrm>
            <a:off x="9715616" y="2630664"/>
            <a:ext cx="923075" cy="880919"/>
          </a:xfrm>
          <a:prstGeom prst="cub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Würfel 16">
            <a:extLst>
              <a:ext uri="{FF2B5EF4-FFF2-40B4-BE49-F238E27FC236}">
                <a16:creationId xmlns:a16="http://schemas.microsoft.com/office/drawing/2014/main" id="{F7667DF5-F1BD-3B49-BC97-8BD1C1CEFBC3}"/>
              </a:ext>
            </a:extLst>
          </p:cNvPr>
          <p:cNvSpPr/>
          <p:nvPr/>
        </p:nvSpPr>
        <p:spPr>
          <a:xfrm>
            <a:off x="7725976" y="4581864"/>
            <a:ext cx="923075" cy="880919"/>
          </a:xfrm>
          <a:prstGeom prst="cube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Würfel 17">
            <a:extLst>
              <a:ext uri="{FF2B5EF4-FFF2-40B4-BE49-F238E27FC236}">
                <a16:creationId xmlns:a16="http://schemas.microsoft.com/office/drawing/2014/main" id="{3B738998-DDB0-E844-B802-7791D899BEDA}"/>
              </a:ext>
            </a:extLst>
          </p:cNvPr>
          <p:cNvSpPr/>
          <p:nvPr/>
        </p:nvSpPr>
        <p:spPr>
          <a:xfrm>
            <a:off x="8551452" y="4581864"/>
            <a:ext cx="923075" cy="880919"/>
          </a:xfrm>
          <a:prstGeom prst="cube">
            <a:avLst/>
          </a:prstGeom>
          <a:solidFill>
            <a:srgbClr val="7F7F7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Würfel 18">
            <a:extLst>
              <a:ext uri="{FF2B5EF4-FFF2-40B4-BE49-F238E27FC236}">
                <a16:creationId xmlns:a16="http://schemas.microsoft.com/office/drawing/2014/main" id="{25D5D8D6-30F6-EA48-962F-7328321B36C8}"/>
              </a:ext>
            </a:extLst>
          </p:cNvPr>
          <p:cNvSpPr/>
          <p:nvPr/>
        </p:nvSpPr>
        <p:spPr>
          <a:xfrm>
            <a:off x="9387772" y="4581864"/>
            <a:ext cx="923075" cy="880919"/>
          </a:xfrm>
          <a:prstGeom prst="cub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Würfel 19">
            <a:extLst>
              <a:ext uri="{FF2B5EF4-FFF2-40B4-BE49-F238E27FC236}">
                <a16:creationId xmlns:a16="http://schemas.microsoft.com/office/drawing/2014/main" id="{F3A4618A-2A04-2443-88FB-6E207371423B}"/>
              </a:ext>
            </a:extLst>
          </p:cNvPr>
          <p:cNvSpPr/>
          <p:nvPr/>
        </p:nvSpPr>
        <p:spPr>
          <a:xfrm>
            <a:off x="7397030" y="4919936"/>
            <a:ext cx="923075" cy="880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Würfel 20">
            <a:extLst>
              <a:ext uri="{FF2B5EF4-FFF2-40B4-BE49-F238E27FC236}">
                <a16:creationId xmlns:a16="http://schemas.microsoft.com/office/drawing/2014/main" id="{391ECA34-F6F5-8040-9DB0-D5C875CA1A67}"/>
              </a:ext>
            </a:extLst>
          </p:cNvPr>
          <p:cNvSpPr/>
          <p:nvPr/>
        </p:nvSpPr>
        <p:spPr>
          <a:xfrm>
            <a:off x="8222506" y="4919936"/>
            <a:ext cx="923075" cy="88091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Würfel 21">
            <a:extLst>
              <a:ext uri="{FF2B5EF4-FFF2-40B4-BE49-F238E27FC236}">
                <a16:creationId xmlns:a16="http://schemas.microsoft.com/office/drawing/2014/main" id="{B8A1391C-C31E-244D-93E9-DEF511C6487A}"/>
              </a:ext>
            </a:extLst>
          </p:cNvPr>
          <p:cNvSpPr/>
          <p:nvPr/>
        </p:nvSpPr>
        <p:spPr>
          <a:xfrm>
            <a:off x="9058826" y="4919936"/>
            <a:ext cx="923075" cy="880919"/>
          </a:xfrm>
          <a:prstGeom prst="cub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Würfel 3">
            <a:extLst>
              <a:ext uri="{FF2B5EF4-FFF2-40B4-BE49-F238E27FC236}">
                <a16:creationId xmlns:a16="http://schemas.microsoft.com/office/drawing/2014/main" id="{FDD46ADA-42C7-1948-AEC5-763EB5925D9C}"/>
              </a:ext>
            </a:extLst>
          </p:cNvPr>
          <p:cNvSpPr/>
          <p:nvPr/>
        </p:nvSpPr>
        <p:spPr>
          <a:xfrm>
            <a:off x="7725976" y="3760831"/>
            <a:ext cx="923075" cy="880919"/>
          </a:xfrm>
          <a:prstGeom prst="cube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Würfel 4">
            <a:extLst>
              <a:ext uri="{FF2B5EF4-FFF2-40B4-BE49-F238E27FC236}">
                <a16:creationId xmlns:a16="http://schemas.microsoft.com/office/drawing/2014/main" id="{5B4A3C2A-1242-CB48-803E-5D85FA706F32}"/>
              </a:ext>
            </a:extLst>
          </p:cNvPr>
          <p:cNvSpPr/>
          <p:nvPr/>
        </p:nvSpPr>
        <p:spPr>
          <a:xfrm>
            <a:off x="8551452" y="3760831"/>
            <a:ext cx="923075" cy="880919"/>
          </a:xfrm>
          <a:prstGeom prst="cube">
            <a:avLst/>
          </a:prstGeom>
          <a:solidFill>
            <a:srgbClr val="7F7F7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Würfel 5">
            <a:extLst>
              <a:ext uri="{FF2B5EF4-FFF2-40B4-BE49-F238E27FC236}">
                <a16:creationId xmlns:a16="http://schemas.microsoft.com/office/drawing/2014/main" id="{92E3B06F-24BF-2645-8152-76690024451B}"/>
              </a:ext>
            </a:extLst>
          </p:cNvPr>
          <p:cNvSpPr/>
          <p:nvPr/>
        </p:nvSpPr>
        <p:spPr>
          <a:xfrm>
            <a:off x="9387772" y="3760831"/>
            <a:ext cx="923075" cy="880919"/>
          </a:xfrm>
          <a:prstGeom prst="cub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Würfel 7">
            <a:extLst>
              <a:ext uri="{FF2B5EF4-FFF2-40B4-BE49-F238E27FC236}">
                <a16:creationId xmlns:a16="http://schemas.microsoft.com/office/drawing/2014/main" id="{367A6337-C5E5-8240-92EF-CA2B6D80D25E}"/>
              </a:ext>
            </a:extLst>
          </p:cNvPr>
          <p:cNvSpPr/>
          <p:nvPr/>
        </p:nvSpPr>
        <p:spPr>
          <a:xfrm>
            <a:off x="7725976" y="2939798"/>
            <a:ext cx="923075" cy="880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Würfel 8">
            <a:extLst>
              <a:ext uri="{FF2B5EF4-FFF2-40B4-BE49-F238E27FC236}">
                <a16:creationId xmlns:a16="http://schemas.microsoft.com/office/drawing/2014/main" id="{B027CCBA-84E6-9343-AB56-F03E27442FFE}"/>
              </a:ext>
            </a:extLst>
          </p:cNvPr>
          <p:cNvSpPr/>
          <p:nvPr/>
        </p:nvSpPr>
        <p:spPr>
          <a:xfrm>
            <a:off x="8551452" y="2939798"/>
            <a:ext cx="923075" cy="88091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Würfel 9">
            <a:extLst>
              <a:ext uri="{FF2B5EF4-FFF2-40B4-BE49-F238E27FC236}">
                <a16:creationId xmlns:a16="http://schemas.microsoft.com/office/drawing/2014/main" id="{0956C287-12B7-3246-BD71-53F0C43376EB}"/>
              </a:ext>
            </a:extLst>
          </p:cNvPr>
          <p:cNvSpPr/>
          <p:nvPr/>
        </p:nvSpPr>
        <p:spPr>
          <a:xfrm>
            <a:off x="9387772" y="2939798"/>
            <a:ext cx="923075" cy="880919"/>
          </a:xfrm>
          <a:prstGeom prst="cube">
            <a:avLst/>
          </a:prstGeom>
          <a:solidFill>
            <a:srgbClr val="BFBFB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Würfel 10">
            <a:extLst>
              <a:ext uri="{FF2B5EF4-FFF2-40B4-BE49-F238E27FC236}">
                <a16:creationId xmlns:a16="http://schemas.microsoft.com/office/drawing/2014/main" id="{BA2BBCB9-CD25-C743-81D4-7CEA36E7E9E8}"/>
              </a:ext>
            </a:extLst>
          </p:cNvPr>
          <p:cNvSpPr/>
          <p:nvPr/>
        </p:nvSpPr>
        <p:spPr>
          <a:xfrm>
            <a:off x="7397030" y="4098903"/>
            <a:ext cx="923075" cy="880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Würfel 11">
            <a:extLst>
              <a:ext uri="{FF2B5EF4-FFF2-40B4-BE49-F238E27FC236}">
                <a16:creationId xmlns:a16="http://schemas.microsoft.com/office/drawing/2014/main" id="{0FD15210-ADD7-5541-AEF7-EB3358EFA92B}"/>
              </a:ext>
            </a:extLst>
          </p:cNvPr>
          <p:cNvSpPr/>
          <p:nvPr/>
        </p:nvSpPr>
        <p:spPr>
          <a:xfrm>
            <a:off x="8222506" y="4098903"/>
            <a:ext cx="923075" cy="88091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Würfel 12">
            <a:extLst>
              <a:ext uri="{FF2B5EF4-FFF2-40B4-BE49-F238E27FC236}">
                <a16:creationId xmlns:a16="http://schemas.microsoft.com/office/drawing/2014/main" id="{B82DE2AC-1037-4E44-9DCA-374266BF0F2F}"/>
              </a:ext>
            </a:extLst>
          </p:cNvPr>
          <p:cNvSpPr/>
          <p:nvPr/>
        </p:nvSpPr>
        <p:spPr>
          <a:xfrm>
            <a:off x="9058826" y="4098903"/>
            <a:ext cx="923075" cy="880919"/>
          </a:xfrm>
          <a:prstGeom prst="cub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Würfel 13">
            <a:extLst>
              <a:ext uri="{FF2B5EF4-FFF2-40B4-BE49-F238E27FC236}">
                <a16:creationId xmlns:a16="http://schemas.microsoft.com/office/drawing/2014/main" id="{5EF5DFE6-FBFB-8946-813D-DA6F0695706C}"/>
              </a:ext>
            </a:extLst>
          </p:cNvPr>
          <p:cNvSpPr/>
          <p:nvPr/>
        </p:nvSpPr>
        <p:spPr>
          <a:xfrm>
            <a:off x="7397030" y="3277870"/>
            <a:ext cx="923075" cy="880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Würfel 14">
            <a:extLst>
              <a:ext uri="{FF2B5EF4-FFF2-40B4-BE49-F238E27FC236}">
                <a16:creationId xmlns:a16="http://schemas.microsoft.com/office/drawing/2014/main" id="{70753518-DF70-E44C-A99F-FDDC66BA4370}"/>
              </a:ext>
            </a:extLst>
          </p:cNvPr>
          <p:cNvSpPr/>
          <p:nvPr/>
        </p:nvSpPr>
        <p:spPr>
          <a:xfrm>
            <a:off x="8222506" y="3277870"/>
            <a:ext cx="923075" cy="88091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Würfel 15">
            <a:extLst>
              <a:ext uri="{FF2B5EF4-FFF2-40B4-BE49-F238E27FC236}">
                <a16:creationId xmlns:a16="http://schemas.microsoft.com/office/drawing/2014/main" id="{0A2A848F-053A-BE4B-88DC-8592D937ECDC}"/>
              </a:ext>
            </a:extLst>
          </p:cNvPr>
          <p:cNvSpPr/>
          <p:nvPr/>
        </p:nvSpPr>
        <p:spPr>
          <a:xfrm>
            <a:off x="9058826" y="3277870"/>
            <a:ext cx="923075" cy="880919"/>
          </a:xfrm>
          <a:prstGeom prst="cub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6" name="Grafik 35" descr="Ein Bild, das Text, Buch enthält.&#10;&#10;Automatisch generierte Beschreibung">
            <a:extLst>
              <a:ext uri="{FF2B5EF4-FFF2-40B4-BE49-F238E27FC236}">
                <a16:creationId xmlns:a16="http://schemas.microsoft.com/office/drawing/2014/main" id="{37C41377-7C53-5544-9404-CEDD879DE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8691" y="373308"/>
            <a:ext cx="1091222" cy="776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914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0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fficeArt object">
            <a:extLst>
              <a:ext uri="{FF2B5EF4-FFF2-40B4-BE49-F238E27FC236}">
                <a16:creationId xmlns:a16="http://schemas.microsoft.com/office/drawing/2014/main" id="{03FF091F-503A-C940-93D1-24B458B72E76}"/>
              </a:ext>
            </a:extLst>
          </p:cNvPr>
          <p:cNvSpPr/>
          <p:nvPr/>
        </p:nvSpPr>
        <p:spPr>
          <a:xfrm flipH="1">
            <a:off x="-234695" y="-498651"/>
            <a:ext cx="14085543" cy="8729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38" name="officeArt object">
            <a:extLst>
              <a:ext uri="{FF2B5EF4-FFF2-40B4-BE49-F238E27FC236}">
                <a16:creationId xmlns:a16="http://schemas.microsoft.com/office/drawing/2014/main" id="{111BF53D-89B1-E34A-9B1E-3253F6B68B40}"/>
              </a:ext>
            </a:extLst>
          </p:cNvPr>
          <p:cNvSpPr/>
          <p:nvPr/>
        </p:nvSpPr>
        <p:spPr>
          <a:xfrm rot="10800000" flipH="1">
            <a:off x="-1136700" y="-715569"/>
            <a:ext cx="4887157" cy="2954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pic>
        <p:nvPicPr>
          <p:cNvPr id="36" name="Grafik 35" descr="Ein Bild, das Text, Buch enthält.&#10;&#10;Automatisch generierte Beschreibung">
            <a:extLst>
              <a:ext uri="{FF2B5EF4-FFF2-40B4-BE49-F238E27FC236}">
                <a16:creationId xmlns:a16="http://schemas.microsoft.com/office/drawing/2014/main" id="{37C41377-7C53-5544-9404-CEDD879DE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8691" y="373308"/>
            <a:ext cx="1091222" cy="776966"/>
          </a:xfrm>
          <a:prstGeom prst="rect">
            <a:avLst/>
          </a:prstGeom>
        </p:spPr>
      </p:pic>
      <p:pic>
        <p:nvPicPr>
          <p:cNvPr id="39" name="Grafik 38" descr="Ein Bild, das draußen, Hosenpresse, weiß, Gebäude enthält.&#10;&#10;Automatisch generierte Beschreibung">
            <a:extLst>
              <a:ext uri="{FF2B5EF4-FFF2-40B4-BE49-F238E27FC236}">
                <a16:creationId xmlns:a16="http://schemas.microsoft.com/office/drawing/2014/main" id="{CE08CBBB-E39B-3040-8BC2-B69CE379DF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650132">
            <a:off x="3660631" y="2360162"/>
            <a:ext cx="688419" cy="2758242"/>
          </a:xfrm>
          <a:prstGeom prst="rect">
            <a:avLst/>
          </a:prstGeom>
        </p:spPr>
      </p:pic>
      <p:pic>
        <p:nvPicPr>
          <p:cNvPr id="40" name="Grafik 39" descr="Ein Bild, das Licht, Objekt, Tasse enthält.&#10;&#10;Automatisch generierte Beschreibung">
            <a:extLst>
              <a:ext uri="{FF2B5EF4-FFF2-40B4-BE49-F238E27FC236}">
                <a16:creationId xmlns:a16="http://schemas.microsoft.com/office/drawing/2014/main" id="{BC5939C2-F9C1-FE43-A73A-A49FD40A57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76183" y="2826106"/>
            <a:ext cx="1537655" cy="1994892"/>
          </a:xfrm>
          <a:prstGeom prst="rect">
            <a:avLst/>
          </a:prstGeom>
        </p:spPr>
      </p:pic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ED5A8C0B-A821-024E-9AAC-DF4D97D6E63A}"/>
              </a:ext>
            </a:extLst>
          </p:cNvPr>
          <p:cNvGrpSpPr/>
          <p:nvPr/>
        </p:nvGrpSpPr>
        <p:grpSpPr>
          <a:xfrm>
            <a:off x="5529011" y="2842436"/>
            <a:ext cx="2905489" cy="1978562"/>
            <a:chOff x="3117721" y="1997638"/>
            <a:chExt cx="4955628" cy="4534730"/>
          </a:xfrm>
        </p:grpSpPr>
        <p:pic>
          <p:nvPicPr>
            <p:cNvPr id="42" name="Grafik 41">
              <a:extLst>
                <a:ext uri="{FF2B5EF4-FFF2-40B4-BE49-F238E27FC236}">
                  <a16:creationId xmlns:a16="http://schemas.microsoft.com/office/drawing/2014/main" id="{F803B853-5FC3-184D-AD43-FBEB61A4EF1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803878">
              <a:off x="5483398" y="4456033"/>
              <a:ext cx="917959" cy="2076335"/>
            </a:xfrm>
            <a:prstGeom prst="rect">
              <a:avLst/>
            </a:prstGeom>
          </p:spPr>
        </p:pic>
        <p:pic>
          <p:nvPicPr>
            <p:cNvPr id="43" name="Grafik 42" descr="Ein Bild, das Tier enthält.&#10;&#10;Automatisch generierte Beschreibung">
              <a:extLst>
                <a:ext uri="{FF2B5EF4-FFF2-40B4-BE49-F238E27FC236}">
                  <a16:creationId xmlns:a16="http://schemas.microsoft.com/office/drawing/2014/main" id="{A0191E64-179F-1142-8A3C-A2D8C6670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17721" y="1997638"/>
              <a:ext cx="4955628" cy="2862724"/>
            </a:xfrm>
            <a:prstGeom prst="rect">
              <a:avLst/>
            </a:prstGeom>
          </p:spPr>
        </p:pic>
      </p:grpSp>
      <p:sp>
        <p:nvSpPr>
          <p:cNvPr id="44" name="Titel 1">
            <a:extLst>
              <a:ext uri="{FF2B5EF4-FFF2-40B4-BE49-F238E27FC236}">
                <a16:creationId xmlns:a16="http://schemas.microsoft.com/office/drawing/2014/main" id="{1D44B153-5B00-9048-9573-C97E103CF83E}"/>
              </a:ext>
            </a:extLst>
          </p:cNvPr>
          <p:cNvSpPr txBox="1">
            <a:spLocks/>
          </p:cNvSpPr>
          <p:nvPr/>
        </p:nvSpPr>
        <p:spPr>
          <a:xfrm>
            <a:off x="2872303" y="5506585"/>
            <a:ext cx="1879424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Aufbau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45" name="Titel 1">
            <a:extLst>
              <a:ext uri="{FF2B5EF4-FFF2-40B4-BE49-F238E27FC236}">
                <a16:creationId xmlns:a16="http://schemas.microsoft.com/office/drawing/2014/main" id="{A635836F-89A9-AA43-B58F-3E339AC3ADE5}"/>
              </a:ext>
            </a:extLst>
          </p:cNvPr>
          <p:cNvSpPr txBox="1">
            <a:spLocks/>
          </p:cNvSpPr>
          <p:nvPr/>
        </p:nvSpPr>
        <p:spPr>
          <a:xfrm>
            <a:off x="5529011" y="5506584"/>
            <a:ext cx="2599201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Robustheit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46" name="Titel 1">
            <a:extLst>
              <a:ext uri="{FF2B5EF4-FFF2-40B4-BE49-F238E27FC236}">
                <a16:creationId xmlns:a16="http://schemas.microsoft.com/office/drawing/2014/main" id="{A24A6D39-651C-594A-B04E-F97150D816A9}"/>
              </a:ext>
            </a:extLst>
          </p:cNvPr>
          <p:cNvSpPr txBox="1">
            <a:spLocks/>
          </p:cNvSpPr>
          <p:nvPr/>
        </p:nvSpPr>
        <p:spPr>
          <a:xfrm>
            <a:off x="8905496" y="5506583"/>
            <a:ext cx="2599201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Zukunft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467456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0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fficeArt object">
            <a:extLst>
              <a:ext uri="{FF2B5EF4-FFF2-40B4-BE49-F238E27FC236}">
                <a16:creationId xmlns:a16="http://schemas.microsoft.com/office/drawing/2014/main" id="{03FF091F-503A-C940-93D1-24B458B72E76}"/>
              </a:ext>
            </a:extLst>
          </p:cNvPr>
          <p:cNvSpPr/>
          <p:nvPr/>
        </p:nvSpPr>
        <p:spPr>
          <a:xfrm flipH="1">
            <a:off x="-234695" y="-498651"/>
            <a:ext cx="14085543" cy="8729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38" name="officeArt object">
            <a:extLst>
              <a:ext uri="{FF2B5EF4-FFF2-40B4-BE49-F238E27FC236}">
                <a16:creationId xmlns:a16="http://schemas.microsoft.com/office/drawing/2014/main" id="{111BF53D-89B1-E34A-9B1E-3253F6B68B40}"/>
              </a:ext>
            </a:extLst>
          </p:cNvPr>
          <p:cNvSpPr/>
          <p:nvPr/>
        </p:nvSpPr>
        <p:spPr>
          <a:xfrm rot="10800000" flipH="1">
            <a:off x="-1136700" y="-715569"/>
            <a:ext cx="4887157" cy="2954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pic>
        <p:nvPicPr>
          <p:cNvPr id="36" name="Grafik 35" descr="Ein Bild, das Text, Buch enthält.&#10;&#10;Automatisch generierte Beschreibung">
            <a:extLst>
              <a:ext uri="{FF2B5EF4-FFF2-40B4-BE49-F238E27FC236}">
                <a16:creationId xmlns:a16="http://schemas.microsoft.com/office/drawing/2014/main" id="{37C41377-7C53-5544-9404-CEDD879DE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8691" y="373308"/>
            <a:ext cx="1091222" cy="776966"/>
          </a:xfrm>
          <a:prstGeom prst="rect">
            <a:avLst/>
          </a:prstGeom>
        </p:spPr>
      </p:pic>
      <p:sp>
        <p:nvSpPr>
          <p:cNvPr id="44" name="Titel 1">
            <a:extLst>
              <a:ext uri="{FF2B5EF4-FFF2-40B4-BE49-F238E27FC236}">
                <a16:creationId xmlns:a16="http://schemas.microsoft.com/office/drawing/2014/main" id="{1D44B153-5B00-9048-9573-C97E103CF83E}"/>
              </a:ext>
            </a:extLst>
          </p:cNvPr>
          <p:cNvSpPr txBox="1">
            <a:spLocks/>
          </p:cNvSpPr>
          <p:nvPr/>
        </p:nvSpPr>
        <p:spPr>
          <a:xfrm>
            <a:off x="3725125" y="2136345"/>
            <a:ext cx="6815708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Unsere Arbeitsumgebung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46" name="Titel 1">
            <a:extLst>
              <a:ext uri="{FF2B5EF4-FFF2-40B4-BE49-F238E27FC236}">
                <a16:creationId xmlns:a16="http://schemas.microsoft.com/office/drawing/2014/main" id="{A24A6D39-651C-594A-B04E-F97150D816A9}"/>
              </a:ext>
            </a:extLst>
          </p:cNvPr>
          <p:cNvSpPr txBox="1">
            <a:spLocks/>
          </p:cNvSpPr>
          <p:nvPr/>
        </p:nvSpPr>
        <p:spPr>
          <a:xfrm>
            <a:off x="9433312" y="5258163"/>
            <a:ext cx="2599201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Cloud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pic>
        <p:nvPicPr>
          <p:cNvPr id="13" name="Grafik 12" descr="Ein Bild, das Elektronik enthält.&#10;&#10;Automatisch generierte Beschreibung">
            <a:extLst>
              <a:ext uri="{FF2B5EF4-FFF2-40B4-BE49-F238E27FC236}">
                <a16:creationId xmlns:a16="http://schemas.microsoft.com/office/drawing/2014/main" id="{7D2BB777-9605-F441-A569-DFE380480A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8264" y="3466140"/>
            <a:ext cx="2642347" cy="2305419"/>
          </a:xfrm>
          <a:prstGeom prst="rect">
            <a:avLst/>
          </a:prstGeom>
        </p:spPr>
      </p:pic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41302E74-8875-424C-AA19-0202058CA4B0}"/>
              </a:ext>
            </a:extLst>
          </p:cNvPr>
          <p:cNvGrpSpPr/>
          <p:nvPr/>
        </p:nvGrpSpPr>
        <p:grpSpPr>
          <a:xfrm>
            <a:off x="7283273" y="2783541"/>
            <a:ext cx="3659561" cy="2203137"/>
            <a:chOff x="6536648" y="1196161"/>
            <a:chExt cx="4380209" cy="2530321"/>
          </a:xfrm>
        </p:grpSpPr>
        <p:pic>
          <p:nvPicPr>
            <p:cNvPr id="15" name="Grafik 14" descr="Ein Bild, das Tier enthält.&#10;&#10;Automatisch generierte Beschreibung">
              <a:extLst>
                <a:ext uri="{FF2B5EF4-FFF2-40B4-BE49-F238E27FC236}">
                  <a16:creationId xmlns:a16="http://schemas.microsoft.com/office/drawing/2014/main" id="{5A93FE1F-AF1D-7B45-9EC4-904EA3525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36648" y="1196161"/>
              <a:ext cx="4380209" cy="2530321"/>
            </a:xfrm>
            <a:prstGeom prst="rect">
              <a:avLst/>
            </a:prstGeom>
          </p:spPr>
        </p:pic>
        <p:pic>
          <p:nvPicPr>
            <p:cNvPr id="16" name="Grafik 15">
              <a:extLst>
                <a:ext uri="{FF2B5EF4-FFF2-40B4-BE49-F238E27FC236}">
                  <a16:creationId xmlns:a16="http://schemas.microsoft.com/office/drawing/2014/main" id="{B7414CF3-057F-AB4A-A614-A747C1E5831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419042" y="2168850"/>
              <a:ext cx="766651" cy="584942"/>
            </a:xfrm>
            <a:prstGeom prst="rect">
              <a:avLst/>
            </a:prstGeom>
          </p:spPr>
        </p:pic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B25DCF80-9070-6344-BEDD-6A0621BD53B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343426" y="2168850"/>
              <a:ext cx="766651" cy="584942"/>
            </a:xfrm>
            <a:prstGeom prst="rect">
              <a:avLst/>
            </a:prstGeom>
          </p:spPr>
        </p:pic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48391689-7FD6-D443-8A34-983DDCE31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267810" y="2168850"/>
              <a:ext cx="766651" cy="584942"/>
            </a:xfrm>
            <a:prstGeom prst="rect">
              <a:avLst/>
            </a:prstGeom>
          </p:spPr>
        </p:pic>
      </p:grpSp>
      <p:pic>
        <p:nvPicPr>
          <p:cNvPr id="19" name="Grafik 18" descr="Ein Bild, das drinnen, Waffe enthält.&#10;&#10;Automatisch generierte Beschreibung">
            <a:extLst>
              <a:ext uri="{FF2B5EF4-FFF2-40B4-BE49-F238E27FC236}">
                <a16:creationId xmlns:a16="http://schemas.microsoft.com/office/drawing/2014/main" id="{CB9B4FE4-C5AF-BC46-A5AF-5AA416457D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0510839">
            <a:off x="5205492" y="4087902"/>
            <a:ext cx="1781014" cy="259980"/>
          </a:xfrm>
          <a:prstGeom prst="rect">
            <a:avLst/>
          </a:prstGeom>
        </p:spPr>
      </p:pic>
      <p:sp>
        <p:nvSpPr>
          <p:cNvPr id="20" name="Titel 1">
            <a:extLst>
              <a:ext uri="{FF2B5EF4-FFF2-40B4-BE49-F238E27FC236}">
                <a16:creationId xmlns:a16="http://schemas.microsoft.com/office/drawing/2014/main" id="{E7F38166-0395-DD49-8D13-4D395162F4E0}"/>
              </a:ext>
            </a:extLst>
          </p:cNvPr>
          <p:cNvSpPr txBox="1">
            <a:spLocks/>
          </p:cNvSpPr>
          <p:nvPr/>
        </p:nvSpPr>
        <p:spPr>
          <a:xfrm>
            <a:off x="1484874" y="4744624"/>
            <a:ext cx="2599201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Lokal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21" name="Titel 1">
            <a:extLst>
              <a:ext uri="{FF2B5EF4-FFF2-40B4-BE49-F238E27FC236}">
                <a16:creationId xmlns:a16="http://schemas.microsoft.com/office/drawing/2014/main" id="{B78BE8EC-3A72-1443-A8A4-26A52A2FB853}"/>
              </a:ext>
            </a:extLst>
          </p:cNvPr>
          <p:cNvSpPr txBox="1">
            <a:spLocks/>
          </p:cNvSpPr>
          <p:nvPr/>
        </p:nvSpPr>
        <p:spPr>
          <a:xfrm>
            <a:off x="8032042" y="3591891"/>
            <a:ext cx="623621" cy="51774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2400"/>
              </a:spcBef>
              <a:spcAft>
                <a:spcPts val="1800"/>
              </a:spcAft>
            </a:pPr>
            <a:r>
              <a:rPr lang="de-DE" sz="2400" dirty="0">
                <a:ea typeface="DengXian" panose="02010600030101010101" pitchFamily="2" charset="-122"/>
                <a:cs typeface="Consolas" panose="020B0609020204030204" pitchFamily="49" charset="0"/>
              </a:rPr>
              <a:t>f()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6FC79751-A48B-AE41-AFB8-287B0BD7E358}"/>
              </a:ext>
            </a:extLst>
          </p:cNvPr>
          <p:cNvSpPr txBox="1">
            <a:spLocks/>
          </p:cNvSpPr>
          <p:nvPr/>
        </p:nvSpPr>
        <p:spPr>
          <a:xfrm>
            <a:off x="8817726" y="3588578"/>
            <a:ext cx="623621" cy="51774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2400"/>
              </a:spcBef>
              <a:spcAft>
                <a:spcPts val="1800"/>
              </a:spcAft>
            </a:pPr>
            <a:r>
              <a:rPr lang="de-DE" sz="2400" dirty="0">
                <a:ea typeface="DengXian" panose="02010600030101010101" pitchFamily="2" charset="-122"/>
                <a:cs typeface="Consolas" panose="020B0609020204030204" pitchFamily="49" charset="0"/>
              </a:rPr>
              <a:t>f()</a:t>
            </a:r>
          </a:p>
        </p:txBody>
      </p:sp>
      <p:sp>
        <p:nvSpPr>
          <p:cNvPr id="23" name="Titel 1">
            <a:extLst>
              <a:ext uri="{FF2B5EF4-FFF2-40B4-BE49-F238E27FC236}">
                <a16:creationId xmlns:a16="http://schemas.microsoft.com/office/drawing/2014/main" id="{3AF0DB3F-FE55-8646-A115-F7A238F1F11E}"/>
              </a:ext>
            </a:extLst>
          </p:cNvPr>
          <p:cNvSpPr txBox="1">
            <a:spLocks/>
          </p:cNvSpPr>
          <p:nvPr/>
        </p:nvSpPr>
        <p:spPr>
          <a:xfrm>
            <a:off x="9568359" y="3588578"/>
            <a:ext cx="623621" cy="51774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2400"/>
              </a:spcBef>
              <a:spcAft>
                <a:spcPts val="1800"/>
              </a:spcAft>
            </a:pPr>
            <a:r>
              <a:rPr lang="de-DE" sz="2400" dirty="0">
                <a:ea typeface="DengXian" panose="02010600030101010101" pitchFamily="2" charset="-122"/>
                <a:cs typeface="Consolas" panose="020B0609020204030204" pitchFamily="49" charset="0"/>
              </a:rPr>
              <a:t>f()</a:t>
            </a:r>
          </a:p>
        </p:txBody>
      </p:sp>
    </p:spTree>
    <p:extLst>
      <p:ext uri="{BB962C8B-B14F-4D97-AF65-F5344CB8AC3E}">
        <p14:creationId xmlns:p14="http://schemas.microsoft.com/office/powerpoint/2010/main" val="3255252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0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fficeArt object">
            <a:extLst>
              <a:ext uri="{FF2B5EF4-FFF2-40B4-BE49-F238E27FC236}">
                <a16:creationId xmlns:a16="http://schemas.microsoft.com/office/drawing/2014/main" id="{03FF091F-503A-C940-93D1-24B458B72E76}"/>
              </a:ext>
            </a:extLst>
          </p:cNvPr>
          <p:cNvSpPr/>
          <p:nvPr/>
        </p:nvSpPr>
        <p:spPr>
          <a:xfrm flipH="1">
            <a:off x="-234695" y="-498651"/>
            <a:ext cx="14085543" cy="8729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38" name="officeArt object">
            <a:extLst>
              <a:ext uri="{FF2B5EF4-FFF2-40B4-BE49-F238E27FC236}">
                <a16:creationId xmlns:a16="http://schemas.microsoft.com/office/drawing/2014/main" id="{111BF53D-89B1-E34A-9B1E-3253F6B68B40}"/>
              </a:ext>
            </a:extLst>
          </p:cNvPr>
          <p:cNvSpPr/>
          <p:nvPr/>
        </p:nvSpPr>
        <p:spPr>
          <a:xfrm rot="10800000" flipH="1">
            <a:off x="-1136700" y="-715569"/>
            <a:ext cx="4887157" cy="2954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pic>
        <p:nvPicPr>
          <p:cNvPr id="36" name="Grafik 35" descr="Ein Bild, das Text, Buch enthält.&#10;&#10;Automatisch generierte Beschreibung">
            <a:extLst>
              <a:ext uri="{FF2B5EF4-FFF2-40B4-BE49-F238E27FC236}">
                <a16:creationId xmlns:a16="http://schemas.microsoft.com/office/drawing/2014/main" id="{37C41377-7C53-5544-9404-CEDD879DE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8691" y="373308"/>
            <a:ext cx="1091222" cy="776966"/>
          </a:xfrm>
          <a:prstGeom prst="rect">
            <a:avLst/>
          </a:prstGeom>
        </p:spPr>
      </p:pic>
      <p:sp>
        <p:nvSpPr>
          <p:cNvPr id="46" name="Titel 1">
            <a:extLst>
              <a:ext uri="{FF2B5EF4-FFF2-40B4-BE49-F238E27FC236}">
                <a16:creationId xmlns:a16="http://schemas.microsoft.com/office/drawing/2014/main" id="{A24A6D39-651C-594A-B04E-F97150D816A9}"/>
              </a:ext>
            </a:extLst>
          </p:cNvPr>
          <p:cNvSpPr txBox="1">
            <a:spLocks/>
          </p:cNvSpPr>
          <p:nvPr/>
        </p:nvSpPr>
        <p:spPr>
          <a:xfrm>
            <a:off x="9278006" y="5622408"/>
            <a:ext cx="2599201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Python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9AF9BC1F-8AB3-BF45-A2BC-775C4FB85C8E}"/>
              </a:ext>
            </a:extLst>
          </p:cNvPr>
          <p:cNvGrpSpPr/>
          <p:nvPr/>
        </p:nvGrpSpPr>
        <p:grpSpPr>
          <a:xfrm>
            <a:off x="1651167" y="2987412"/>
            <a:ext cx="8926440" cy="2542055"/>
            <a:chOff x="506872" y="1891049"/>
            <a:chExt cx="10986978" cy="3296393"/>
          </a:xfrm>
        </p:grpSpPr>
        <p:pic>
          <p:nvPicPr>
            <p:cNvPr id="21" name="Grafik 20" descr="Ein Bild, das Tier enthält.&#10;&#10;Automatisch generierte Beschreibung">
              <a:extLst>
                <a:ext uri="{FF2B5EF4-FFF2-40B4-BE49-F238E27FC236}">
                  <a16:creationId xmlns:a16="http://schemas.microsoft.com/office/drawing/2014/main" id="{CC28C83D-0607-7649-BEAF-727EADA7A0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59064" y="1891049"/>
              <a:ext cx="5334786" cy="3081753"/>
            </a:xfrm>
            <a:prstGeom prst="rect">
              <a:avLst/>
            </a:prstGeom>
          </p:spPr>
        </p:pic>
        <p:pic>
          <p:nvPicPr>
            <p:cNvPr id="22" name="Grafik 21" descr="Ein Bild, das drinnen, Waffe enthält.&#10;&#10;Automatisch generierte Beschreibung">
              <a:extLst>
                <a:ext uri="{FF2B5EF4-FFF2-40B4-BE49-F238E27FC236}">
                  <a16:creationId xmlns:a16="http://schemas.microsoft.com/office/drawing/2014/main" id="{05292845-25E8-A844-A82A-455E7AF3DE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20510839">
              <a:off x="3606077" y="3552387"/>
              <a:ext cx="2521559" cy="368080"/>
            </a:xfrm>
            <a:prstGeom prst="rect">
              <a:avLst/>
            </a:prstGeom>
          </p:spPr>
        </p:pic>
        <p:pic>
          <p:nvPicPr>
            <p:cNvPr id="23" name="Picture 2" descr="Bildergebnis für serverless framework logo">
              <a:extLst>
                <a:ext uri="{FF2B5EF4-FFF2-40B4-BE49-F238E27FC236}">
                  <a16:creationId xmlns:a16="http://schemas.microsoft.com/office/drawing/2014/main" id="{93D2CC1A-90CB-1042-935E-11EFFAABFA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6872" y="4052088"/>
              <a:ext cx="3792743" cy="11353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6" descr="Bildergebnis für python logo">
              <a:extLst>
                <a:ext uri="{FF2B5EF4-FFF2-40B4-BE49-F238E27FC236}">
                  <a16:creationId xmlns:a16="http://schemas.microsoft.com/office/drawing/2014/main" id="{A381B554-7DE6-B546-AABA-2E4E67E450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71764" y="3127366"/>
              <a:ext cx="1031448" cy="10314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4" descr="Bildergebnis für aws lambda logo">
              <a:extLst>
                <a:ext uri="{FF2B5EF4-FFF2-40B4-BE49-F238E27FC236}">
                  <a16:creationId xmlns:a16="http://schemas.microsoft.com/office/drawing/2014/main" id="{0C3621A5-9735-284C-8E14-1CB09B0516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66626" y="2746910"/>
              <a:ext cx="1714500" cy="1714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6" name="Titel 1">
            <a:extLst>
              <a:ext uri="{FF2B5EF4-FFF2-40B4-BE49-F238E27FC236}">
                <a16:creationId xmlns:a16="http://schemas.microsoft.com/office/drawing/2014/main" id="{5C40F0E9-E202-C546-B4BE-353EDC8FB392}"/>
              </a:ext>
            </a:extLst>
          </p:cNvPr>
          <p:cNvSpPr txBox="1">
            <a:spLocks/>
          </p:cNvSpPr>
          <p:nvPr/>
        </p:nvSpPr>
        <p:spPr>
          <a:xfrm>
            <a:off x="3725125" y="2136345"/>
            <a:ext cx="6815708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Unser Werkzeugkasten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27" name="Titel 1">
            <a:extLst>
              <a:ext uri="{FF2B5EF4-FFF2-40B4-BE49-F238E27FC236}">
                <a16:creationId xmlns:a16="http://schemas.microsoft.com/office/drawing/2014/main" id="{D05DDF16-6E57-EA4F-9CA2-4A70F864DDAE}"/>
              </a:ext>
            </a:extLst>
          </p:cNvPr>
          <p:cNvSpPr txBox="1">
            <a:spLocks/>
          </p:cNvSpPr>
          <p:nvPr/>
        </p:nvSpPr>
        <p:spPr>
          <a:xfrm>
            <a:off x="6159107" y="5629502"/>
            <a:ext cx="2599201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AWS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696423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0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fficeArt object">
            <a:extLst>
              <a:ext uri="{FF2B5EF4-FFF2-40B4-BE49-F238E27FC236}">
                <a16:creationId xmlns:a16="http://schemas.microsoft.com/office/drawing/2014/main" id="{03FF091F-503A-C940-93D1-24B458B72E76}"/>
              </a:ext>
            </a:extLst>
          </p:cNvPr>
          <p:cNvSpPr/>
          <p:nvPr/>
        </p:nvSpPr>
        <p:spPr>
          <a:xfrm flipH="1">
            <a:off x="-234695" y="-498651"/>
            <a:ext cx="14085543" cy="8729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38" name="officeArt object">
            <a:extLst>
              <a:ext uri="{FF2B5EF4-FFF2-40B4-BE49-F238E27FC236}">
                <a16:creationId xmlns:a16="http://schemas.microsoft.com/office/drawing/2014/main" id="{111BF53D-89B1-E34A-9B1E-3253F6B68B40}"/>
              </a:ext>
            </a:extLst>
          </p:cNvPr>
          <p:cNvSpPr/>
          <p:nvPr/>
        </p:nvSpPr>
        <p:spPr>
          <a:xfrm rot="10800000" flipH="1">
            <a:off x="-1136700" y="-715569"/>
            <a:ext cx="4887157" cy="2954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pic>
        <p:nvPicPr>
          <p:cNvPr id="36" name="Grafik 35" descr="Ein Bild, das Text, Buch enthält.&#10;&#10;Automatisch generierte Beschreibung">
            <a:extLst>
              <a:ext uri="{FF2B5EF4-FFF2-40B4-BE49-F238E27FC236}">
                <a16:creationId xmlns:a16="http://schemas.microsoft.com/office/drawing/2014/main" id="{37C41377-7C53-5544-9404-CEDD879DE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8691" y="373308"/>
            <a:ext cx="1091222" cy="776966"/>
          </a:xfrm>
          <a:prstGeom prst="rect">
            <a:avLst/>
          </a:prstGeom>
        </p:spPr>
      </p:pic>
      <p:sp>
        <p:nvSpPr>
          <p:cNvPr id="26" name="Titel 1">
            <a:extLst>
              <a:ext uri="{FF2B5EF4-FFF2-40B4-BE49-F238E27FC236}">
                <a16:creationId xmlns:a16="http://schemas.microsoft.com/office/drawing/2014/main" id="{5C40F0E9-E202-C546-B4BE-353EDC8FB392}"/>
              </a:ext>
            </a:extLst>
          </p:cNvPr>
          <p:cNvSpPr txBox="1">
            <a:spLocks/>
          </p:cNvSpPr>
          <p:nvPr/>
        </p:nvSpPr>
        <p:spPr>
          <a:xfrm>
            <a:off x="3913001" y="2664737"/>
            <a:ext cx="743055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Wir zerlegen einen Monolithen 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in der Cloud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7BBBE536-92FC-1043-B1D3-936BE7328DB5}"/>
              </a:ext>
            </a:extLst>
          </p:cNvPr>
          <p:cNvSpPr txBox="1">
            <a:spLocks/>
          </p:cNvSpPr>
          <p:nvPr/>
        </p:nvSpPr>
        <p:spPr>
          <a:xfrm>
            <a:off x="465729" y="661220"/>
            <a:ext cx="237087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Aufgabe 1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15" name="Würfel 14">
            <a:extLst>
              <a:ext uri="{FF2B5EF4-FFF2-40B4-BE49-F238E27FC236}">
                <a16:creationId xmlns:a16="http://schemas.microsoft.com/office/drawing/2014/main" id="{A0163CFD-6117-7A4C-A2D3-A9AD908DE996}"/>
              </a:ext>
            </a:extLst>
          </p:cNvPr>
          <p:cNvSpPr/>
          <p:nvPr/>
        </p:nvSpPr>
        <p:spPr>
          <a:xfrm>
            <a:off x="4391939" y="3357452"/>
            <a:ext cx="1695797" cy="1799855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Würfel 16">
            <a:extLst>
              <a:ext uri="{FF2B5EF4-FFF2-40B4-BE49-F238E27FC236}">
                <a16:creationId xmlns:a16="http://schemas.microsoft.com/office/drawing/2014/main" id="{96E63D90-D99F-0243-9649-F7082572D87B}"/>
              </a:ext>
            </a:extLst>
          </p:cNvPr>
          <p:cNvSpPr/>
          <p:nvPr/>
        </p:nvSpPr>
        <p:spPr>
          <a:xfrm>
            <a:off x="8502731" y="4064448"/>
            <a:ext cx="360718" cy="34762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Würfel 17">
            <a:extLst>
              <a:ext uri="{FF2B5EF4-FFF2-40B4-BE49-F238E27FC236}">
                <a16:creationId xmlns:a16="http://schemas.microsoft.com/office/drawing/2014/main" id="{4647D0F5-F482-BD42-84FE-FB2BA58D6804}"/>
              </a:ext>
            </a:extLst>
          </p:cNvPr>
          <p:cNvSpPr/>
          <p:nvPr/>
        </p:nvSpPr>
        <p:spPr>
          <a:xfrm>
            <a:off x="8502730" y="4444845"/>
            <a:ext cx="360718" cy="34762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Würfel 18">
            <a:extLst>
              <a:ext uri="{FF2B5EF4-FFF2-40B4-BE49-F238E27FC236}">
                <a16:creationId xmlns:a16="http://schemas.microsoft.com/office/drawing/2014/main" id="{5C8BF435-39C6-C647-B715-628C70923E2A}"/>
              </a:ext>
            </a:extLst>
          </p:cNvPr>
          <p:cNvSpPr/>
          <p:nvPr/>
        </p:nvSpPr>
        <p:spPr>
          <a:xfrm>
            <a:off x="8374901" y="4182900"/>
            <a:ext cx="360718" cy="34762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Würfel 19">
            <a:extLst>
              <a:ext uri="{FF2B5EF4-FFF2-40B4-BE49-F238E27FC236}">
                <a16:creationId xmlns:a16="http://schemas.microsoft.com/office/drawing/2014/main" id="{10E0780E-C7A9-4E41-9CFA-7713A50AB330}"/>
              </a:ext>
            </a:extLst>
          </p:cNvPr>
          <p:cNvSpPr/>
          <p:nvPr/>
        </p:nvSpPr>
        <p:spPr>
          <a:xfrm>
            <a:off x="8374900" y="4563297"/>
            <a:ext cx="360718" cy="34762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Würfel 27">
            <a:extLst>
              <a:ext uri="{FF2B5EF4-FFF2-40B4-BE49-F238E27FC236}">
                <a16:creationId xmlns:a16="http://schemas.microsoft.com/office/drawing/2014/main" id="{CB69C245-87ED-C540-8834-025B37E6E9D3}"/>
              </a:ext>
            </a:extLst>
          </p:cNvPr>
          <p:cNvSpPr/>
          <p:nvPr/>
        </p:nvSpPr>
        <p:spPr>
          <a:xfrm>
            <a:off x="8502731" y="3342671"/>
            <a:ext cx="360718" cy="34762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Würfel 28">
            <a:extLst>
              <a:ext uri="{FF2B5EF4-FFF2-40B4-BE49-F238E27FC236}">
                <a16:creationId xmlns:a16="http://schemas.microsoft.com/office/drawing/2014/main" id="{AB1F7974-6CD7-B94D-B4C9-5144F99CE118}"/>
              </a:ext>
            </a:extLst>
          </p:cNvPr>
          <p:cNvSpPr/>
          <p:nvPr/>
        </p:nvSpPr>
        <p:spPr>
          <a:xfrm>
            <a:off x="8502730" y="3723068"/>
            <a:ext cx="360718" cy="34762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Würfel 29">
            <a:extLst>
              <a:ext uri="{FF2B5EF4-FFF2-40B4-BE49-F238E27FC236}">
                <a16:creationId xmlns:a16="http://schemas.microsoft.com/office/drawing/2014/main" id="{268CF52A-657C-904B-929A-BCCE8F15622B}"/>
              </a:ext>
            </a:extLst>
          </p:cNvPr>
          <p:cNvSpPr/>
          <p:nvPr/>
        </p:nvSpPr>
        <p:spPr>
          <a:xfrm>
            <a:off x="8374901" y="3461123"/>
            <a:ext cx="360718" cy="34762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Würfel 30">
            <a:extLst>
              <a:ext uri="{FF2B5EF4-FFF2-40B4-BE49-F238E27FC236}">
                <a16:creationId xmlns:a16="http://schemas.microsoft.com/office/drawing/2014/main" id="{AE9C8AB5-E894-B545-8A11-24EEC9DF4706}"/>
              </a:ext>
            </a:extLst>
          </p:cNvPr>
          <p:cNvSpPr/>
          <p:nvPr/>
        </p:nvSpPr>
        <p:spPr>
          <a:xfrm>
            <a:off x="8374900" y="3841520"/>
            <a:ext cx="360718" cy="34762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Würfel 31">
            <a:extLst>
              <a:ext uri="{FF2B5EF4-FFF2-40B4-BE49-F238E27FC236}">
                <a16:creationId xmlns:a16="http://schemas.microsoft.com/office/drawing/2014/main" id="{8F2D5197-52E7-494C-AFD8-0DE6E855B46B}"/>
              </a:ext>
            </a:extLst>
          </p:cNvPr>
          <p:cNvSpPr/>
          <p:nvPr/>
        </p:nvSpPr>
        <p:spPr>
          <a:xfrm>
            <a:off x="8249529" y="4310829"/>
            <a:ext cx="360718" cy="34762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Würfel 32">
            <a:extLst>
              <a:ext uri="{FF2B5EF4-FFF2-40B4-BE49-F238E27FC236}">
                <a16:creationId xmlns:a16="http://schemas.microsoft.com/office/drawing/2014/main" id="{4E1F694A-7E65-5943-92FF-B2D0A53020AB}"/>
              </a:ext>
            </a:extLst>
          </p:cNvPr>
          <p:cNvSpPr/>
          <p:nvPr/>
        </p:nvSpPr>
        <p:spPr>
          <a:xfrm>
            <a:off x="8249529" y="4691226"/>
            <a:ext cx="360718" cy="34762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Würfel 33">
            <a:extLst>
              <a:ext uri="{FF2B5EF4-FFF2-40B4-BE49-F238E27FC236}">
                <a16:creationId xmlns:a16="http://schemas.microsoft.com/office/drawing/2014/main" id="{C0A52DDF-CC15-0A4C-A130-77A4121EC7AC}"/>
              </a:ext>
            </a:extLst>
          </p:cNvPr>
          <p:cNvSpPr/>
          <p:nvPr/>
        </p:nvSpPr>
        <p:spPr>
          <a:xfrm>
            <a:off x="8121700" y="4429281"/>
            <a:ext cx="360718" cy="34762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Würfel 34">
            <a:extLst>
              <a:ext uri="{FF2B5EF4-FFF2-40B4-BE49-F238E27FC236}">
                <a16:creationId xmlns:a16="http://schemas.microsoft.com/office/drawing/2014/main" id="{099E74D6-E185-5E4F-B5BE-D956BC31E170}"/>
              </a:ext>
            </a:extLst>
          </p:cNvPr>
          <p:cNvSpPr/>
          <p:nvPr/>
        </p:nvSpPr>
        <p:spPr>
          <a:xfrm>
            <a:off x="8121699" y="4809678"/>
            <a:ext cx="360718" cy="34762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Würfel 38">
            <a:extLst>
              <a:ext uri="{FF2B5EF4-FFF2-40B4-BE49-F238E27FC236}">
                <a16:creationId xmlns:a16="http://schemas.microsoft.com/office/drawing/2014/main" id="{BBFBD882-48A5-7B43-9268-E583FC5F2E7F}"/>
              </a:ext>
            </a:extLst>
          </p:cNvPr>
          <p:cNvSpPr/>
          <p:nvPr/>
        </p:nvSpPr>
        <p:spPr>
          <a:xfrm>
            <a:off x="8249529" y="3589052"/>
            <a:ext cx="360718" cy="34762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Würfel 39">
            <a:extLst>
              <a:ext uri="{FF2B5EF4-FFF2-40B4-BE49-F238E27FC236}">
                <a16:creationId xmlns:a16="http://schemas.microsoft.com/office/drawing/2014/main" id="{A33313F0-C0BF-C442-BD29-9E7C027A996E}"/>
              </a:ext>
            </a:extLst>
          </p:cNvPr>
          <p:cNvSpPr/>
          <p:nvPr/>
        </p:nvSpPr>
        <p:spPr>
          <a:xfrm>
            <a:off x="8249529" y="3969449"/>
            <a:ext cx="360718" cy="34762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Würfel 40">
            <a:extLst>
              <a:ext uri="{FF2B5EF4-FFF2-40B4-BE49-F238E27FC236}">
                <a16:creationId xmlns:a16="http://schemas.microsoft.com/office/drawing/2014/main" id="{572867D9-5F9D-674C-AA41-B2BA4C9C7EC1}"/>
              </a:ext>
            </a:extLst>
          </p:cNvPr>
          <p:cNvSpPr/>
          <p:nvPr/>
        </p:nvSpPr>
        <p:spPr>
          <a:xfrm>
            <a:off x="8121700" y="3707505"/>
            <a:ext cx="360718" cy="34762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Würfel 41">
            <a:extLst>
              <a:ext uri="{FF2B5EF4-FFF2-40B4-BE49-F238E27FC236}">
                <a16:creationId xmlns:a16="http://schemas.microsoft.com/office/drawing/2014/main" id="{5BB8D3D9-8349-F04E-85AB-10AF86A4F337}"/>
              </a:ext>
            </a:extLst>
          </p:cNvPr>
          <p:cNvSpPr/>
          <p:nvPr/>
        </p:nvSpPr>
        <p:spPr>
          <a:xfrm>
            <a:off x="8121699" y="4087902"/>
            <a:ext cx="360718" cy="34762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Würfel 42">
            <a:extLst>
              <a:ext uri="{FF2B5EF4-FFF2-40B4-BE49-F238E27FC236}">
                <a16:creationId xmlns:a16="http://schemas.microsoft.com/office/drawing/2014/main" id="{2BCD4B20-4091-1A4B-ADBF-E1388A204B05}"/>
              </a:ext>
            </a:extLst>
          </p:cNvPr>
          <p:cNvSpPr/>
          <p:nvPr/>
        </p:nvSpPr>
        <p:spPr>
          <a:xfrm>
            <a:off x="8883760" y="4444845"/>
            <a:ext cx="537812" cy="34762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Würfel 43">
            <a:extLst>
              <a:ext uri="{FF2B5EF4-FFF2-40B4-BE49-F238E27FC236}">
                <a16:creationId xmlns:a16="http://schemas.microsoft.com/office/drawing/2014/main" id="{7875AF52-0FD5-AF43-A417-2A5410886115}"/>
              </a:ext>
            </a:extLst>
          </p:cNvPr>
          <p:cNvSpPr/>
          <p:nvPr/>
        </p:nvSpPr>
        <p:spPr>
          <a:xfrm>
            <a:off x="8755931" y="4182900"/>
            <a:ext cx="537812" cy="34762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5" name="Würfel 44">
            <a:extLst>
              <a:ext uri="{FF2B5EF4-FFF2-40B4-BE49-F238E27FC236}">
                <a16:creationId xmlns:a16="http://schemas.microsoft.com/office/drawing/2014/main" id="{61CFC5CE-F851-FC45-BA37-E6449E7EA5A9}"/>
              </a:ext>
            </a:extLst>
          </p:cNvPr>
          <p:cNvSpPr/>
          <p:nvPr/>
        </p:nvSpPr>
        <p:spPr>
          <a:xfrm>
            <a:off x="8755930" y="4563297"/>
            <a:ext cx="537812" cy="34762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7" name="Würfel 46">
            <a:extLst>
              <a:ext uri="{FF2B5EF4-FFF2-40B4-BE49-F238E27FC236}">
                <a16:creationId xmlns:a16="http://schemas.microsoft.com/office/drawing/2014/main" id="{E09322ED-9C03-854E-BF0F-D8E93C004ED6}"/>
              </a:ext>
            </a:extLst>
          </p:cNvPr>
          <p:cNvSpPr/>
          <p:nvPr/>
        </p:nvSpPr>
        <p:spPr>
          <a:xfrm>
            <a:off x="8755931" y="3461123"/>
            <a:ext cx="537812" cy="34762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Würfel 47">
            <a:extLst>
              <a:ext uri="{FF2B5EF4-FFF2-40B4-BE49-F238E27FC236}">
                <a16:creationId xmlns:a16="http://schemas.microsoft.com/office/drawing/2014/main" id="{656CE4C4-32CF-E44B-9EBA-86D43BA646F5}"/>
              </a:ext>
            </a:extLst>
          </p:cNvPr>
          <p:cNvSpPr/>
          <p:nvPr/>
        </p:nvSpPr>
        <p:spPr>
          <a:xfrm>
            <a:off x="8630560" y="4310829"/>
            <a:ext cx="537812" cy="34762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Würfel 48">
            <a:extLst>
              <a:ext uri="{FF2B5EF4-FFF2-40B4-BE49-F238E27FC236}">
                <a16:creationId xmlns:a16="http://schemas.microsoft.com/office/drawing/2014/main" id="{7286AB7E-9943-E041-9546-3D216B9DB696}"/>
              </a:ext>
            </a:extLst>
          </p:cNvPr>
          <p:cNvSpPr/>
          <p:nvPr/>
        </p:nvSpPr>
        <p:spPr>
          <a:xfrm>
            <a:off x="8630559" y="4691226"/>
            <a:ext cx="537812" cy="34762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Würfel 49">
            <a:extLst>
              <a:ext uri="{FF2B5EF4-FFF2-40B4-BE49-F238E27FC236}">
                <a16:creationId xmlns:a16="http://schemas.microsoft.com/office/drawing/2014/main" id="{6B770309-4598-C14A-BABF-1376B2398ADF}"/>
              </a:ext>
            </a:extLst>
          </p:cNvPr>
          <p:cNvSpPr/>
          <p:nvPr/>
        </p:nvSpPr>
        <p:spPr>
          <a:xfrm>
            <a:off x="8502730" y="4429281"/>
            <a:ext cx="537812" cy="34762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Würfel 50">
            <a:extLst>
              <a:ext uri="{FF2B5EF4-FFF2-40B4-BE49-F238E27FC236}">
                <a16:creationId xmlns:a16="http://schemas.microsoft.com/office/drawing/2014/main" id="{B6997F9F-0741-A94E-A2B4-1BD34E0A229D}"/>
              </a:ext>
            </a:extLst>
          </p:cNvPr>
          <p:cNvSpPr/>
          <p:nvPr/>
        </p:nvSpPr>
        <p:spPr>
          <a:xfrm>
            <a:off x="8502729" y="4809678"/>
            <a:ext cx="537812" cy="34762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Würfel 51">
            <a:extLst>
              <a:ext uri="{FF2B5EF4-FFF2-40B4-BE49-F238E27FC236}">
                <a16:creationId xmlns:a16="http://schemas.microsoft.com/office/drawing/2014/main" id="{2530F3DD-AA51-A741-A79A-E18FEB5502D2}"/>
              </a:ext>
            </a:extLst>
          </p:cNvPr>
          <p:cNvSpPr/>
          <p:nvPr/>
        </p:nvSpPr>
        <p:spPr>
          <a:xfrm>
            <a:off x="8630560" y="3589052"/>
            <a:ext cx="537812" cy="34762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Würfel 52">
            <a:extLst>
              <a:ext uri="{FF2B5EF4-FFF2-40B4-BE49-F238E27FC236}">
                <a16:creationId xmlns:a16="http://schemas.microsoft.com/office/drawing/2014/main" id="{1BA46218-0530-0B42-9A4A-3886FFF576FD}"/>
              </a:ext>
            </a:extLst>
          </p:cNvPr>
          <p:cNvSpPr/>
          <p:nvPr/>
        </p:nvSpPr>
        <p:spPr>
          <a:xfrm>
            <a:off x="8630559" y="3969449"/>
            <a:ext cx="537812" cy="34762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Würfel 53">
            <a:extLst>
              <a:ext uri="{FF2B5EF4-FFF2-40B4-BE49-F238E27FC236}">
                <a16:creationId xmlns:a16="http://schemas.microsoft.com/office/drawing/2014/main" id="{E70C35A3-0F99-4A49-9D10-89FC1440BB92}"/>
              </a:ext>
            </a:extLst>
          </p:cNvPr>
          <p:cNvSpPr/>
          <p:nvPr/>
        </p:nvSpPr>
        <p:spPr>
          <a:xfrm>
            <a:off x="8502730" y="3707505"/>
            <a:ext cx="537812" cy="34762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Würfel 54">
            <a:extLst>
              <a:ext uri="{FF2B5EF4-FFF2-40B4-BE49-F238E27FC236}">
                <a16:creationId xmlns:a16="http://schemas.microsoft.com/office/drawing/2014/main" id="{009BBE51-B9AD-204D-8FA4-2684CA810609}"/>
              </a:ext>
            </a:extLst>
          </p:cNvPr>
          <p:cNvSpPr/>
          <p:nvPr/>
        </p:nvSpPr>
        <p:spPr>
          <a:xfrm>
            <a:off x="8502729" y="4087902"/>
            <a:ext cx="537812" cy="34762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4511F86-07FD-5245-9FBC-DDEE74535BA6}"/>
              </a:ext>
            </a:extLst>
          </p:cNvPr>
          <p:cNvSpPr txBox="1"/>
          <p:nvPr/>
        </p:nvSpPr>
        <p:spPr>
          <a:xfrm rot="2933741">
            <a:off x="7901424" y="5635853"/>
            <a:ext cx="1550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+mj-lt"/>
              </a:rPr>
              <a:t>Helligkeit</a:t>
            </a:r>
          </a:p>
        </p:txBody>
      </p:sp>
      <p:sp>
        <p:nvSpPr>
          <p:cNvPr id="65" name="Textfeld 64">
            <a:extLst>
              <a:ext uri="{FF2B5EF4-FFF2-40B4-BE49-F238E27FC236}">
                <a16:creationId xmlns:a16="http://schemas.microsoft.com/office/drawing/2014/main" id="{81857065-D39C-7348-A8C1-B4130B5CB99B}"/>
              </a:ext>
            </a:extLst>
          </p:cNvPr>
          <p:cNvSpPr txBox="1"/>
          <p:nvPr/>
        </p:nvSpPr>
        <p:spPr>
          <a:xfrm rot="2933741">
            <a:off x="8456088" y="5674758"/>
            <a:ext cx="1550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+mj-lt"/>
              </a:rPr>
              <a:t>Wind</a:t>
            </a:r>
          </a:p>
        </p:txBody>
      </p:sp>
      <p:sp>
        <p:nvSpPr>
          <p:cNvPr id="68" name="Textfeld 67">
            <a:extLst>
              <a:ext uri="{FF2B5EF4-FFF2-40B4-BE49-F238E27FC236}">
                <a16:creationId xmlns:a16="http://schemas.microsoft.com/office/drawing/2014/main" id="{C5603BBE-5F92-2445-8866-91D74FC6A9A3}"/>
              </a:ext>
            </a:extLst>
          </p:cNvPr>
          <p:cNvSpPr txBox="1"/>
          <p:nvPr/>
        </p:nvSpPr>
        <p:spPr>
          <a:xfrm rot="2933741">
            <a:off x="4360499" y="5722956"/>
            <a:ext cx="1550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+mj-lt"/>
              </a:rPr>
              <a:t>Helligkeit</a:t>
            </a:r>
          </a:p>
        </p:txBody>
      </p:sp>
      <p:sp>
        <p:nvSpPr>
          <p:cNvPr id="69" name="Textfeld 68">
            <a:extLst>
              <a:ext uri="{FF2B5EF4-FFF2-40B4-BE49-F238E27FC236}">
                <a16:creationId xmlns:a16="http://schemas.microsoft.com/office/drawing/2014/main" id="{02186AC6-8A19-494A-A38F-D8B6E1CC1053}"/>
              </a:ext>
            </a:extLst>
          </p:cNvPr>
          <p:cNvSpPr txBox="1"/>
          <p:nvPr/>
        </p:nvSpPr>
        <p:spPr>
          <a:xfrm rot="2933741">
            <a:off x="4932675" y="5749085"/>
            <a:ext cx="1550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+mj-lt"/>
              </a:rPr>
              <a:t>Wind</a:t>
            </a:r>
          </a:p>
        </p:txBody>
      </p:sp>
    </p:spTree>
    <p:extLst>
      <p:ext uri="{BB962C8B-B14F-4D97-AF65-F5344CB8AC3E}">
        <p14:creationId xmlns:p14="http://schemas.microsoft.com/office/powerpoint/2010/main" val="1074743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0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fficeArt object">
            <a:extLst>
              <a:ext uri="{FF2B5EF4-FFF2-40B4-BE49-F238E27FC236}">
                <a16:creationId xmlns:a16="http://schemas.microsoft.com/office/drawing/2014/main" id="{03FF091F-503A-C940-93D1-24B458B72E76}"/>
              </a:ext>
            </a:extLst>
          </p:cNvPr>
          <p:cNvSpPr/>
          <p:nvPr/>
        </p:nvSpPr>
        <p:spPr>
          <a:xfrm flipH="1">
            <a:off x="-234695" y="-498651"/>
            <a:ext cx="14085543" cy="8729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38" name="officeArt object">
            <a:extLst>
              <a:ext uri="{FF2B5EF4-FFF2-40B4-BE49-F238E27FC236}">
                <a16:creationId xmlns:a16="http://schemas.microsoft.com/office/drawing/2014/main" id="{111BF53D-89B1-E34A-9B1E-3253F6B68B40}"/>
              </a:ext>
            </a:extLst>
          </p:cNvPr>
          <p:cNvSpPr/>
          <p:nvPr/>
        </p:nvSpPr>
        <p:spPr>
          <a:xfrm rot="10800000" flipH="1">
            <a:off x="-1136700" y="-715569"/>
            <a:ext cx="4887157" cy="2954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pic>
        <p:nvPicPr>
          <p:cNvPr id="36" name="Grafik 35" descr="Ein Bild, das Text, Buch enthält.&#10;&#10;Automatisch generierte Beschreibung">
            <a:extLst>
              <a:ext uri="{FF2B5EF4-FFF2-40B4-BE49-F238E27FC236}">
                <a16:creationId xmlns:a16="http://schemas.microsoft.com/office/drawing/2014/main" id="{37C41377-7C53-5544-9404-CEDD879DE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8691" y="373308"/>
            <a:ext cx="1091222" cy="776966"/>
          </a:xfrm>
          <a:prstGeom prst="rect">
            <a:avLst/>
          </a:prstGeom>
        </p:spPr>
      </p:pic>
      <p:sp>
        <p:nvSpPr>
          <p:cNvPr id="26" name="Titel 1">
            <a:extLst>
              <a:ext uri="{FF2B5EF4-FFF2-40B4-BE49-F238E27FC236}">
                <a16:creationId xmlns:a16="http://schemas.microsoft.com/office/drawing/2014/main" id="{5C40F0E9-E202-C546-B4BE-353EDC8FB392}"/>
              </a:ext>
            </a:extLst>
          </p:cNvPr>
          <p:cNvSpPr txBox="1">
            <a:spLocks/>
          </p:cNvSpPr>
          <p:nvPr/>
        </p:nvSpPr>
        <p:spPr>
          <a:xfrm>
            <a:off x="4041338" y="2456069"/>
            <a:ext cx="743055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Hands-on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7BBBE536-92FC-1043-B1D3-936BE7328DB5}"/>
              </a:ext>
            </a:extLst>
          </p:cNvPr>
          <p:cNvSpPr txBox="1">
            <a:spLocks/>
          </p:cNvSpPr>
          <p:nvPr/>
        </p:nvSpPr>
        <p:spPr>
          <a:xfrm>
            <a:off x="465729" y="661220"/>
            <a:ext cx="237087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Aufgabe 1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73" name="Titel 1">
            <a:extLst>
              <a:ext uri="{FF2B5EF4-FFF2-40B4-BE49-F238E27FC236}">
                <a16:creationId xmlns:a16="http://schemas.microsoft.com/office/drawing/2014/main" id="{995B426D-14E4-EE48-A002-8813BBE14DB1}"/>
              </a:ext>
            </a:extLst>
          </p:cNvPr>
          <p:cNvSpPr txBox="1">
            <a:spLocks/>
          </p:cNvSpPr>
          <p:nvPr/>
        </p:nvSpPr>
        <p:spPr>
          <a:xfrm>
            <a:off x="3228353" y="3005455"/>
            <a:ext cx="10988566" cy="44215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 algn="l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AutoNum type="arabicParenR"/>
            </a:pPr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  <a:t>Kopieren Sie die Funktionsinhalt von </a:t>
            </a:r>
            <a:b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</a:br>
            <a: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/</a:t>
            </a:r>
            <a:r>
              <a:rPr lang="de-DE" sz="2400" dirty="0" err="1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monolith</a:t>
            </a:r>
            <a: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 </a:t>
            </a:r>
            <a:r>
              <a:rPr lang="de-DE" sz="2400" dirty="0">
                <a:solidFill>
                  <a:schemeClr val="bg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Courier New" panose="02070309020205020404" pitchFamily="49" charset="0"/>
              </a:rPr>
              <a:t>nach</a:t>
            </a:r>
            <a: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 /</a:t>
            </a:r>
            <a:r>
              <a:rPr lang="de-DE" sz="2400" dirty="0" err="1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serverless_functions</a:t>
            </a:r>
            <a:endParaRPr lang="de-DE" sz="2400" dirty="0">
              <a:solidFill>
                <a:schemeClr val="bg1"/>
              </a:solidFill>
              <a:latin typeface="Courier New" panose="02070309020205020404" pitchFamily="49" charset="0"/>
              <a:ea typeface="DengXian" panose="02010600030101010101" pitchFamily="2" charset="-122"/>
              <a:cs typeface="Courier New" panose="02070309020205020404" pitchFamily="49" charset="0"/>
            </a:endParaRPr>
          </a:p>
          <a:p>
            <a:pPr marL="742950" indent="-742950" algn="l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FontTx/>
              <a:buAutoNum type="arabicParenR"/>
            </a:pPr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  <a:t>Im Terminalfenster eingeben:</a:t>
            </a:r>
            <a:b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</a:br>
            <a: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cd task1</a:t>
            </a:r>
            <a:b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</a:br>
            <a: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./</a:t>
            </a:r>
            <a:r>
              <a:rPr lang="de-DE" sz="2400" dirty="0" err="1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deploy.sh</a:t>
            </a:r>
            <a: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 </a:t>
            </a:r>
          </a:p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</a:pPr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  <a:t>3)       Zusammen prüfen wir ob die Funktionen da sind </a:t>
            </a:r>
            <a:b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</a:br>
            <a:r>
              <a:rPr lang="de-DE" sz="240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  <a:t>          &amp; lassen sie </a:t>
            </a:r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  <a:t>laufen</a:t>
            </a:r>
          </a:p>
        </p:txBody>
      </p:sp>
    </p:spTree>
    <p:extLst>
      <p:ext uri="{BB962C8B-B14F-4D97-AF65-F5344CB8AC3E}">
        <p14:creationId xmlns:p14="http://schemas.microsoft.com/office/powerpoint/2010/main" val="1426157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0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fficeArt object">
            <a:extLst>
              <a:ext uri="{FF2B5EF4-FFF2-40B4-BE49-F238E27FC236}">
                <a16:creationId xmlns:a16="http://schemas.microsoft.com/office/drawing/2014/main" id="{03FF091F-503A-C940-93D1-24B458B72E76}"/>
              </a:ext>
            </a:extLst>
          </p:cNvPr>
          <p:cNvSpPr/>
          <p:nvPr/>
        </p:nvSpPr>
        <p:spPr>
          <a:xfrm flipH="1">
            <a:off x="-234695" y="-498651"/>
            <a:ext cx="14085543" cy="8729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38" name="officeArt object">
            <a:extLst>
              <a:ext uri="{FF2B5EF4-FFF2-40B4-BE49-F238E27FC236}">
                <a16:creationId xmlns:a16="http://schemas.microsoft.com/office/drawing/2014/main" id="{111BF53D-89B1-E34A-9B1E-3253F6B68B40}"/>
              </a:ext>
            </a:extLst>
          </p:cNvPr>
          <p:cNvSpPr/>
          <p:nvPr/>
        </p:nvSpPr>
        <p:spPr>
          <a:xfrm rot="10800000" flipH="1">
            <a:off x="-1136700" y="-715569"/>
            <a:ext cx="4887157" cy="2954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pic>
        <p:nvPicPr>
          <p:cNvPr id="36" name="Grafik 35" descr="Ein Bild, das Text, Buch enthält.&#10;&#10;Automatisch generierte Beschreibung">
            <a:extLst>
              <a:ext uri="{FF2B5EF4-FFF2-40B4-BE49-F238E27FC236}">
                <a16:creationId xmlns:a16="http://schemas.microsoft.com/office/drawing/2014/main" id="{37C41377-7C53-5544-9404-CEDD879DE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8691" y="373308"/>
            <a:ext cx="1091222" cy="776966"/>
          </a:xfrm>
          <a:prstGeom prst="rect">
            <a:avLst/>
          </a:prstGeom>
        </p:spPr>
      </p:pic>
      <p:sp>
        <p:nvSpPr>
          <p:cNvPr id="26" name="Titel 1">
            <a:extLst>
              <a:ext uri="{FF2B5EF4-FFF2-40B4-BE49-F238E27FC236}">
                <a16:creationId xmlns:a16="http://schemas.microsoft.com/office/drawing/2014/main" id="{5C40F0E9-E202-C546-B4BE-353EDC8FB392}"/>
              </a:ext>
            </a:extLst>
          </p:cNvPr>
          <p:cNvSpPr txBox="1">
            <a:spLocks/>
          </p:cNvSpPr>
          <p:nvPr/>
        </p:nvSpPr>
        <p:spPr>
          <a:xfrm rot="20478153">
            <a:off x="3466836" y="1943634"/>
            <a:ext cx="743055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Herausforderung: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In 5 Minuten produktiv!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7BBBE536-92FC-1043-B1D3-936BE7328DB5}"/>
              </a:ext>
            </a:extLst>
          </p:cNvPr>
          <p:cNvSpPr txBox="1">
            <a:spLocks/>
          </p:cNvSpPr>
          <p:nvPr/>
        </p:nvSpPr>
        <p:spPr>
          <a:xfrm>
            <a:off x="465729" y="661220"/>
            <a:ext cx="237087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Aufgabe 2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9" name="Würfel 8">
            <a:extLst>
              <a:ext uri="{FF2B5EF4-FFF2-40B4-BE49-F238E27FC236}">
                <a16:creationId xmlns:a16="http://schemas.microsoft.com/office/drawing/2014/main" id="{C9E38A9F-F76E-A945-9111-5B87842C8973}"/>
              </a:ext>
            </a:extLst>
          </p:cNvPr>
          <p:cNvSpPr/>
          <p:nvPr/>
        </p:nvSpPr>
        <p:spPr>
          <a:xfrm>
            <a:off x="7513771" y="3575377"/>
            <a:ext cx="573739" cy="552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Würfel 9">
            <a:extLst>
              <a:ext uri="{FF2B5EF4-FFF2-40B4-BE49-F238E27FC236}">
                <a16:creationId xmlns:a16="http://schemas.microsoft.com/office/drawing/2014/main" id="{DDBF3D45-0DBD-6A41-A5AA-AD65E4EECBA9}"/>
              </a:ext>
            </a:extLst>
          </p:cNvPr>
          <p:cNvSpPr/>
          <p:nvPr/>
        </p:nvSpPr>
        <p:spPr>
          <a:xfrm>
            <a:off x="7513770" y="4180415"/>
            <a:ext cx="573739" cy="552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Würfel 10">
            <a:extLst>
              <a:ext uri="{FF2B5EF4-FFF2-40B4-BE49-F238E27FC236}">
                <a16:creationId xmlns:a16="http://schemas.microsoft.com/office/drawing/2014/main" id="{26F6C2E8-A01F-CA4A-9385-7189E2088D13}"/>
              </a:ext>
            </a:extLst>
          </p:cNvPr>
          <p:cNvSpPr/>
          <p:nvPr/>
        </p:nvSpPr>
        <p:spPr>
          <a:xfrm>
            <a:off x="7310452" y="3763780"/>
            <a:ext cx="573739" cy="552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Würfel 11">
            <a:extLst>
              <a:ext uri="{FF2B5EF4-FFF2-40B4-BE49-F238E27FC236}">
                <a16:creationId xmlns:a16="http://schemas.microsoft.com/office/drawing/2014/main" id="{E021669A-7F92-8F45-986F-43DF1082CF9E}"/>
              </a:ext>
            </a:extLst>
          </p:cNvPr>
          <p:cNvSpPr/>
          <p:nvPr/>
        </p:nvSpPr>
        <p:spPr>
          <a:xfrm>
            <a:off x="7310451" y="4368819"/>
            <a:ext cx="573739" cy="552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Würfel 12">
            <a:extLst>
              <a:ext uri="{FF2B5EF4-FFF2-40B4-BE49-F238E27FC236}">
                <a16:creationId xmlns:a16="http://schemas.microsoft.com/office/drawing/2014/main" id="{40D23F05-17F3-3343-8B9E-EA73C9C00B64}"/>
              </a:ext>
            </a:extLst>
          </p:cNvPr>
          <p:cNvSpPr/>
          <p:nvPr/>
        </p:nvSpPr>
        <p:spPr>
          <a:xfrm>
            <a:off x="7513771" y="2427359"/>
            <a:ext cx="573739" cy="552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Würfel 14">
            <a:extLst>
              <a:ext uri="{FF2B5EF4-FFF2-40B4-BE49-F238E27FC236}">
                <a16:creationId xmlns:a16="http://schemas.microsoft.com/office/drawing/2014/main" id="{A94AFB3E-224B-5244-AC0F-FCCB262300AC}"/>
              </a:ext>
            </a:extLst>
          </p:cNvPr>
          <p:cNvSpPr/>
          <p:nvPr/>
        </p:nvSpPr>
        <p:spPr>
          <a:xfrm>
            <a:off x="7513770" y="3032397"/>
            <a:ext cx="573739" cy="552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Würfel 15">
            <a:extLst>
              <a:ext uri="{FF2B5EF4-FFF2-40B4-BE49-F238E27FC236}">
                <a16:creationId xmlns:a16="http://schemas.microsoft.com/office/drawing/2014/main" id="{4B7231B7-7A6B-774C-8D06-4C8156CCAAFE}"/>
              </a:ext>
            </a:extLst>
          </p:cNvPr>
          <p:cNvSpPr/>
          <p:nvPr/>
        </p:nvSpPr>
        <p:spPr>
          <a:xfrm>
            <a:off x="7310452" y="2615763"/>
            <a:ext cx="573739" cy="552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Würfel 16">
            <a:extLst>
              <a:ext uri="{FF2B5EF4-FFF2-40B4-BE49-F238E27FC236}">
                <a16:creationId xmlns:a16="http://schemas.microsoft.com/office/drawing/2014/main" id="{F2191DDA-EFB3-9D46-A15E-7BA2DAB068D8}"/>
              </a:ext>
            </a:extLst>
          </p:cNvPr>
          <p:cNvSpPr/>
          <p:nvPr/>
        </p:nvSpPr>
        <p:spPr>
          <a:xfrm>
            <a:off x="7310451" y="3220801"/>
            <a:ext cx="573739" cy="552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Würfel 17">
            <a:extLst>
              <a:ext uri="{FF2B5EF4-FFF2-40B4-BE49-F238E27FC236}">
                <a16:creationId xmlns:a16="http://schemas.microsoft.com/office/drawing/2014/main" id="{B21FB96C-9D66-2648-B993-54C5DD5CEA12}"/>
              </a:ext>
            </a:extLst>
          </p:cNvPr>
          <p:cNvSpPr/>
          <p:nvPr/>
        </p:nvSpPr>
        <p:spPr>
          <a:xfrm>
            <a:off x="7111043" y="3967257"/>
            <a:ext cx="573739" cy="552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Würfel 18">
            <a:extLst>
              <a:ext uri="{FF2B5EF4-FFF2-40B4-BE49-F238E27FC236}">
                <a16:creationId xmlns:a16="http://schemas.microsoft.com/office/drawing/2014/main" id="{2DFD8BCD-D1FB-CF4B-82D4-F426B4B755EF}"/>
              </a:ext>
            </a:extLst>
          </p:cNvPr>
          <p:cNvSpPr/>
          <p:nvPr/>
        </p:nvSpPr>
        <p:spPr>
          <a:xfrm>
            <a:off x="7111042" y="4572296"/>
            <a:ext cx="573739" cy="552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Würfel 19">
            <a:extLst>
              <a:ext uri="{FF2B5EF4-FFF2-40B4-BE49-F238E27FC236}">
                <a16:creationId xmlns:a16="http://schemas.microsoft.com/office/drawing/2014/main" id="{DA72D53F-27DB-B94E-94A4-6EE29C2448EF}"/>
              </a:ext>
            </a:extLst>
          </p:cNvPr>
          <p:cNvSpPr/>
          <p:nvPr/>
        </p:nvSpPr>
        <p:spPr>
          <a:xfrm>
            <a:off x="6907724" y="4155661"/>
            <a:ext cx="573739" cy="552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Würfel 20">
            <a:extLst>
              <a:ext uri="{FF2B5EF4-FFF2-40B4-BE49-F238E27FC236}">
                <a16:creationId xmlns:a16="http://schemas.microsoft.com/office/drawing/2014/main" id="{57A04448-5CE9-0445-ADB5-464D40BF1860}"/>
              </a:ext>
            </a:extLst>
          </p:cNvPr>
          <p:cNvSpPr/>
          <p:nvPr/>
        </p:nvSpPr>
        <p:spPr>
          <a:xfrm>
            <a:off x="6907723" y="4760699"/>
            <a:ext cx="573739" cy="552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Würfel 21">
            <a:extLst>
              <a:ext uri="{FF2B5EF4-FFF2-40B4-BE49-F238E27FC236}">
                <a16:creationId xmlns:a16="http://schemas.microsoft.com/office/drawing/2014/main" id="{31CFFE7F-86B5-2C46-A3B9-1699EF5363C0}"/>
              </a:ext>
            </a:extLst>
          </p:cNvPr>
          <p:cNvSpPr/>
          <p:nvPr/>
        </p:nvSpPr>
        <p:spPr>
          <a:xfrm>
            <a:off x="7111043" y="2819240"/>
            <a:ext cx="573739" cy="552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Würfel 22">
            <a:extLst>
              <a:ext uri="{FF2B5EF4-FFF2-40B4-BE49-F238E27FC236}">
                <a16:creationId xmlns:a16="http://schemas.microsoft.com/office/drawing/2014/main" id="{B6DD8612-C688-E146-B4B9-09F1842A483C}"/>
              </a:ext>
            </a:extLst>
          </p:cNvPr>
          <p:cNvSpPr/>
          <p:nvPr/>
        </p:nvSpPr>
        <p:spPr>
          <a:xfrm>
            <a:off x="7111042" y="3424278"/>
            <a:ext cx="573739" cy="552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Würfel 23">
            <a:extLst>
              <a:ext uri="{FF2B5EF4-FFF2-40B4-BE49-F238E27FC236}">
                <a16:creationId xmlns:a16="http://schemas.microsoft.com/office/drawing/2014/main" id="{E8CFF05C-FE07-1D42-8CC7-30B9E33E9722}"/>
              </a:ext>
            </a:extLst>
          </p:cNvPr>
          <p:cNvSpPr/>
          <p:nvPr/>
        </p:nvSpPr>
        <p:spPr>
          <a:xfrm>
            <a:off x="6907724" y="3007643"/>
            <a:ext cx="573739" cy="552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Würfel 24">
            <a:extLst>
              <a:ext uri="{FF2B5EF4-FFF2-40B4-BE49-F238E27FC236}">
                <a16:creationId xmlns:a16="http://schemas.microsoft.com/office/drawing/2014/main" id="{ABC5A116-768B-214E-8ECA-FA88A93DAF7E}"/>
              </a:ext>
            </a:extLst>
          </p:cNvPr>
          <p:cNvSpPr/>
          <p:nvPr/>
        </p:nvSpPr>
        <p:spPr>
          <a:xfrm>
            <a:off x="6907723" y="3612682"/>
            <a:ext cx="573739" cy="552919"/>
          </a:xfrm>
          <a:prstGeom prst="cube">
            <a:avLst/>
          </a:prstGeom>
          <a:solidFill>
            <a:srgbClr val="1B00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Würfel 26">
            <a:extLst>
              <a:ext uri="{FF2B5EF4-FFF2-40B4-BE49-F238E27FC236}">
                <a16:creationId xmlns:a16="http://schemas.microsoft.com/office/drawing/2014/main" id="{EDC43B25-A02F-624E-B69B-E3011C957779}"/>
              </a:ext>
            </a:extLst>
          </p:cNvPr>
          <p:cNvSpPr/>
          <p:nvPr/>
        </p:nvSpPr>
        <p:spPr>
          <a:xfrm>
            <a:off x="8119815" y="4180415"/>
            <a:ext cx="855414" cy="55291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Würfel 27">
            <a:extLst>
              <a:ext uri="{FF2B5EF4-FFF2-40B4-BE49-F238E27FC236}">
                <a16:creationId xmlns:a16="http://schemas.microsoft.com/office/drawing/2014/main" id="{E47185A3-595D-F74E-92C9-B0F07084FF5D}"/>
              </a:ext>
            </a:extLst>
          </p:cNvPr>
          <p:cNvSpPr/>
          <p:nvPr/>
        </p:nvSpPr>
        <p:spPr>
          <a:xfrm>
            <a:off x="7916497" y="3763780"/>
            <a:ext cx="855414" cy="55291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Würfel 28">
            <a:extLst>
              <a:ext uri="{FF2B5EF4-FFF2-40B4-BE49-F238E27FC236}">
                <a16:creationId xmlns:a16="http://schemas.microsoft.com/office/drawing/2014/main" id="{4025689C-A680-9345-964D-2C3A0C706EA9}"/>
              </a:ext>
            </a:extLst>
          </p:cNvPr>
          <p:cNvSpPr/>
          <p:nvPr/>
        </p:nvSpPr>
        <p:spPr>
          <a:xfrm>
            <a:off x="7916496" y="4368819"/>
            <a:ext cx="855414" cy="55291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Würfel 29">
            <a:extLst>
              <a:ext uri="{FF2B5EF4-FFF2-40B4-BE49-F238E27FC236}">
                <a16:creationId xmlns:a16="http://schemas.microsoft.com/office/drawing/2014/main" id="{FE1F8C6A-E4CC-9743-8AE0-807ADCF9CB61}"/>
              </a:ext>
            </a:extLst>
          </p:cNvPr>
          <p:cNvSpPr/>
          <p:nvPr/>
        </p:nvSpPr>
        <p:spPr>
          <a:xfrm>
            <a:off x="7916497" y="2615763"/>
            <a:ext cx="855414" cy="55291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Würfel 30">
            <a:extLst>
              <a:ext uri="{FF2B5EF4-FFF2-40B4-BE49-F238E27FC236}">
                <a16:creationId xmlns:a16="http://schemas.microsoft.com/office/drawing/2014/main" id="{99C3352F-5442-2942-9EDD-C8796E9802EF}"/>
              </a:ext>
            </a:extLst>
          </p:cNvPr>
          <p:cNvSpPr/>
          <p:nvPr/>
        </p:nvSpPr>
        <p:spPr>
          <a:xfrm>
            <a:off x="7717088" y="3967257"/>
            <a:ext cx="855414" cy="55291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Würfel 31">
            <a:extLst>
              <a:ext uri="{FF2B5EF4-FFF2-40B4-BE49-F238E27FC236}">
                <a16:creationId xmlns:a16="http://schemas.microsoft.com/office/drawing/2014/main" id="{BC09392E-D0E1-1E4A-957C-AFAD5BC97E0E}"/>
              </a:ext>
            </a:extLst>
          </p:cNvPr>
          <p:cNvSpPr/>
          <p:nvPr/>
        </p:nvSpPr>
        <p:spPr>
          <a:xfrm>
            <a:off x="7717087" y="4572296"/>
            <a:ext cx="855414" cy="55291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Würfel 32">
            <a:extLst>
              <a:ext uri="{FF2B5EF4-FFF2-40B4-BE49-F238E27FC236}">
                <a16:creationId xmlns:a16="http://schemas.microsoft.com/office/drawing/2014/main" id="{408E79E9-CBCE-1549-B11B-83C673882594}"/>
              </a:ext>
            </a:extLst>
          </p:cNvPr>
          <p:cNvSpPr/>
          <p:nvPr/>
        </p:nvSpPr>
        <p:spPr>
          <a:xfrm>
            <a:off x="7513770" y="4155661"/>
            <a:ext cx="855414" cy="55291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Würfel 33">
            <a:extLst>
              <a:ext uri="{FF2B5EF4-FFF2-40B4-BE49-F238E27FC236}">
                <a16:creationId xmlns:a16="http://schemas.microsoft.com/office/drawing/2014/main" id="{D2BBDA69-D9D6-EE4E-8729-E9AF93CA2CB9}"/>
              </a:ext>
            </a:extLst>
          </p:cNvPr>
          <p:cNvSpPr/>
          <p:nvPr/>
        </p:nvSpPr>
        <p:spPr>
          <a:xfrm>
            <a:off x="7513769" y="4760699"/>
            <a:ext cx="855414" cy="55291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Würfel 34">
            <a:extLst>
              <a:ext uri="{FF2B5EF4-FFF2-40B4-BE49-F238E27FC236}">
                <a16:creationId xmlns:a16="http://schemas.microsoft.com/office/drawing/2014/main" id="{5DB57A55-E299-4D47-BA2B-3C17B0D7F4FE}"/>
              </a:ext>
            </a:extLst>
          </p:cNvPr>
          <p:cNvSpPr/>
          <p:nvPr/>
        </p:nvSpPr>
        <p:spPr>
          <a:xfrm>
            <a:off x="7717088" y="2819240"/>
            <a:ext cx="855414" cy="55291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Würfel 38">
            <a:extLst>
              <a:ext uri="{FF2B5EF4-FFF2-40B4-BE49-F238E27FC236}">
                <a16:creationId xmlns:a16="http://schemas.microsoft.com/office/drawing/2014/main" id="{82968720-86E8-8747-9C88-FAD1BFA3AF94}"/>
              </a:ext>
            </a:extLst>
          </p:cNvPr>
          <p:cNvSpPr/>
          <p:nvPr/>
        </p:nvSpPr>
        <p:spPr>
          <a:xfrm>
            <a:off x="7717087" y="3424278"/>
            <a:ext cx="855414" cy="55291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Würfel 39">
            <a:extLst>
              <a:ext uri="{FF2B5EF4-FFF2-40B4-BE49-F238E27FC236}">
                <a16:creationId xmlns:a16="http://schemas.microsoft.com/office/drawing/2014/main" id="{752E9CD8-9929-644F-AD01-27AACF87AE84}"/>
              </a:ext>
            </a:extLst>
          </p:cNvPr>
          <p:cNvSpPr/>
          <p:nvPr/>
        </p:nvSpPr>
        <p:spPr>
          <a:xfrm>
            <a:off x="7513770" y="3007643"/>
            <a:ext cx="855414" cy="55291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Würfel 40">
            <a:extLst>
              <a:ext uri="{FF2B5EF4-FFF2-40B4-BE49-F238E27FC236}">
                <a16:creationId xmlns:a16="http://schemas.microsoft.com/office/drawing/2014/main" id="{1ABD5AED-6084-564A-A579-CEE281579E82}"/>
              </a:ext>
            </a:extLst>
          </p:cNvPr>
          <p:cNvSpPr/>
          <p:nvPr/>
        </p:nvSpPr>
        <p:spPr>
          <a:xfrm>
            <a:off x="7513769" y="3612682"/>
            <a:ext cx="855414" cy="552919"/>
          </a:xfrm>
          <a:prstGeom prst="cube">
            <a:avLst/>
          </a:prstGeom>
          <a:solidFill>
            <a:srgbClr val="2E005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Würfel 50">
            <a:extLst>
              <a:ext uri="{FF2B5EF4-FFF2-40B4-BE49-F238E27FC236}">
                <a16:creationId xmlns:a16="http://schemas.microsoft.com/office/drawing/2014/main" id="{DAD93DA2-7DEB-5945-A960-2200BA040E3C}"/>
              </a:ext>
            </a:extLst>
          </p:cNvPr>
          <p:cNvSpPr/>
          <p:nvPr/>
        </p:nvSpPr>
        <p:spPr>
          <a:xfrm>
            <a:off x="9829263" y="4732977"/>
            <a:ext cx="352132" cy="552919"/>
          </a:xfrm>
          <a:prstGeom prst="cube">
            <a:avLst/>
          </a:prstGeom>
          <a:solidFill>
            <a:schemeClr val="accent4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CE1811B3-2329-9F4E-87B9-08D324A82083}"/>
              </a:ext>
            </a:extLst>
          </p:cNvPr>
          <p:cNvSpPr txBox="1"/>
          <p:nvPr/>
        </p:nvSpPr>
        <p:spPr>
          <a:xfrm rot="2933741">
            <a:off x="6828124" y="5824432"/>
            <a:ext cx="1550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+mj-lt"/>
              </a:rPr>
              <a:t>Helligkeit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A812A1D1-3B9F-5C41-94D8-CDF3B909F463}"/>
              </a:ext>
            </a:extLst>
          </p:cNvPr>
          <p:cNvSpPr txBox="1"/>
          <p:nvPr/>
        </p:nvSpPr>
        <p:spPr>
          <a:xfrm rot="2933741">
            <a:off x="7640967" y="5859992"/>
            <a:ext cx="1550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+mj-lt"/>
              </a:rPr>
              <a:t>Wind</a:t>
            </a: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9D881EE2-3BD3-E64C-9118-E2C64003A7A6}"/>
              </a:ext>
            </a:extLst>
          </p:cNvPr>
          <p:cNvSpPr txBox="1"/>
          <p:nvPr/>
        </p:nvSpPr>
        <p:spPr>
          <a:xfrm rot="2933741">
            <a:off x="9783181" y="5818121"/>
            <a:ext cx="1550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C703"/>
                </a:solidFill>
                <a:latin typeface="+mj-lt"/>
              </a:rPr>
              <a:t>Feuchtigkeit</a:t>
            </a:r>
          </a:p>
        </p:txBody>
      </p:sp>
    </p:spTree>
    <p:extLst>
      <p:ext uri="{BB962C8B-B14F-4D97-AF65-F5344CB8AC3E}">
        <p14:creationId xmlns:p14="http://schemas.microsoft.com/office/powerpoint/2010/main" val="1591478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0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fficeArt object">
            <a:extLst>
              <a:ext uri="{FF2B5EF4-FFF2-40B4-BE49-F238E27FC236}">
                <a16:creationId xmlns:a16="http://schemas.microsoft.com/office/drawing/2014/main" id="{03FF091F-503A-C940-93D1-24B458B72E76}"/>
              </a:ext>
            </a:extLst>
          </p:cNvPr>
          <p:cNvSpPr/>
          <p:nvPr/>
        </p:nvSpPr>
        <p:spPr>
          <a:xfrm flipH="1">
            <a:off x="-234695" y="-498651"/>
            <a:ext cx="14085543" cy="8729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38" name="officeArt object">
            <a:extLst>
              <a:ext uri="{FF2B5EF4-FFF2-40B4-BE49-F238E27FC236}">
                <a16:creationId xmlns:a16="http://schemas.microsoft.com/office/drawing/2014/main" id="{111BF53D-89B1-E34A-9B1E-3253F6B68B40}"/>
              </a:ext>
            </a:extLst>
          </p:cNvPr>
          <p:cNvSpPr/>
          <p:nvPr/>
        </p:nvSpPr>
        <p:spPr>
          <a:xfrm rot="10800000" flipH="1">
            <a:off x="-1136700" y="-715569"/>
            <a:ext cx="4887157" cy="2954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pic>
        <p:nvPicPr>
          <p:cNvPr id="36" name="Grafik 35" descr="Ein Bild, das Text, Buch enthält.&#10;&#10;Automatisch generierte Beschreibung">
            <a:extLst>
              <a:ext uri="{FF2B5EF4-FFF2-40B4-BE49-F238E27FC236}">
                <a16:creationId xmlns:a16="http://schemas.microsoft.com/office/drawing/2014/main" id="{37C41377-7C53-5544-9404-CEDD879DE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8691" y="373308"/>
            <a:ext cx="1091222" cy="776966"/>
          </a:xfrm>
          <a:prstGeom prst="rect">
            <a:avLst/>
          </a:prstGeom>
        </p:spPr>
      </p:pic>
      <p:sp>
        <p:nvSpPr>
          <p:cNvPr id="26" name="Titel 1">
            <a:extLst>
              <a:ext uri="{FF2B5EF4-FFF2-40B4-BE49-F238E27FC236}">
                <a16:creationId xmlns:a16="http://schemas.microsoft.com/office/drawing/2014/main" id="{5C40F0E9-E202-C546-B4BE-353EDC8FB392}"/>
              </a:ext>
            </a:extLst>
          </p:cNvPr>
          <p:cNvSpPr txBox="1">
            <a:spLocks/>
          </p:cNvSpPr>
          <p:nvPr/>
        </p:nvSpPr>
        <p:spPr>
          <a:xfrm>
            <a:off x="5085375" y="1533179"/>
            <a:ext cx="743055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Hands-on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7BBBE536-92FC-1043-B1D3-936BE7328DB5}"/>
              </a:ext>
            </a:extLst>
          </p:cNvPr>
          <p:cNvSpPr txBox="1">
            <a:spLocks/>
          </p:cNvSpPr>
          <p:nvPr/>
        </p:nvSpPr>
        <p:spPr>
          <a:xfrm>
            <a:off x="465729" y="661220"/>
            <a:ext cx="237087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Aufgabe 2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D3395D4D-B6CD-A840-AF45-99B751B7CA33}"/>
              </a:ext>
            </a:extLst>
          </p:cNvPr>
          <p:cNvSpPr txBox="1">
            <a:spLocks/>
          </p:cNvSpPr>
          <p:nvPr/>
        </p:nvSpPr>
        <p:spPr>
          <a:xfrm>
            <a:off x="4315579" y="2022233"/>
            <a:ext cx="10988566" cy="819496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 algn="l">
              <a:lnSpc>
                <a:spcPts val="2480"/>
              </a:lnSpc>
              <a:spcBef>
                <a:spcPts val="0"/>
              </a:spcBef>
              <a:spcAft>
                <a:spcPts val="2000"/>
              </a:spcAft>
              <a:buAutoNum type="arabicParenR"/>
            </a:pPr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  <a:t>Kopieren Sie die existierende Funktion </a:t>
            </a:r>
            <a:b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</a:br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  <a:t>&amp; geben ihr einen neuen Dateinamen: </a:t>
            </a:r>
            <a:b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</a:br>
            <a:r>
              <a:rPr lang="de-DE" sz="2400" dirty="0" err="1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humidity.py</a:t>
            </a:r>
            <a:endParaRPr lang="de-DE" sz="2400" dirty="0">
              <a:solidFill>
                <a:schemeClr val="bg1"/>
              </a:solidFill>
              <a:latin typeface="Courier New" panose="02070309020205020404" pitchFamily="49" charset="0"/>
              <a:ea typeface="DengXian" panose="02010600030101010101" pitchFamily="2" charset="-122"/>
              <a:cs typeface="Courier New" panose="02070309020205020404" pitchFamily="49" charset="0"/>
            </a:endParaRPr>
          </a:p>
          <a:p>
            <a:pPr marL="742950" indent="-742950" algn="l">
              <a:lnSpc>
                <a:spcPts val="2480"/>
              </a:lnSpc>
              <a:spcBef>
                <a:spcPts val="0"/>
              </a:spcBef>
              <a:spcAft>
                <a:spcPts val="2000"/>
              </a:spcAft>
              <a:buAutoNum type="arabicParenR"/>
            </a:pPr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  <a:t>Passen Sie die Logmessage an</a:t>
            </a:r>
          </a:p>
          <a:p>
            <a:pPr marL="742950" indent="-742950" algn="l">
              <a:lnSpc>
                <a:spcPts val="2480"/>
              </a:lnSpc>
              <a:spcBef>
                <a:spcPts val="0"/>
              </a:spcBef>
              <a:spcAft>
                <a:spcPts val="2000"/>
              </a:spcAft>
              <a:buAutoNum type="arabicParenR"/>
            </a:pPr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  <a:t>Passen Sie auch die Konfiguration an:</a:t>
            </a:r>
            <a:b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</a:br>
            <a:r>
              <a:rPr lang="de-DE" sz="2400" dirty="0" err="1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serverless.yml</a:t>
            </a:r>
            <a:endParaRPr lang="de-DE" sz="2400" dirty="0">
              <a:solidFill>
                <a:schemeClr val="bg1"/>
              </a:solidFill>
              <a:latin typeface="Courier New" panose="02070309020205020404" pitchFamily="49" charset="0"/>
              <a:ea typeface="DengXian" panose="02010600030101010101" pitchFamily="2" charset="-122"/>
              <a:cs typeface="Courier New" panose="02070309020205020404" pitchFamily="49" charset="0"/>
            </a:endParaRPr>
          </a:p>
          <a:p>
            <a:pPr marL="742950" indent="-742950" algn="l">
              <a:lnSpc>
                <a:spcPts val="2480"/>
              </a:lnSpc>
              <a:spcBef>
                <a:spcPts val="0"/>
              </a:spcBef>
              <a:spcAft>
                <a:spcPts val="2000"/>
              </a:spcAft>
              <a:buFontTx/>
              <a:buAutoNum type="arabicParenR"/>
            </a:pPr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  <a:t>Konsole:</a:t>
            </a:r>
            <a:b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</a:br>
            <a: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cd ..</a:t>
            </a:r>
            <a:b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</a:br>
            <a: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cd task2</a:t>
            </a:r>
            <a:b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</a:br>
            <a: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./</a:t>
            </a:r>
            <a:r>
              <a:rPr lang="de-DE" sz="2400" dirty="0" err="1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deploy.sh</a:t>
            </a:r>
            <a:r>
              <a:rPr lang="de-DE" sz="2400" dirty="0">
                <a:solidFill>
                  <a:schemeClr val="bg1"/>
                </a:solidFill>
                <a:latin typeface="Courier New" panose="02070309020205020404" pitchFamily="49" charset="0"/>
                <a:ea typeface="DengXian" panose="02010600030101010101" pitchFamily="2" charset="-122"/>
                <a:cs typeface="Courier New" panose="02070309020205020404" pitchFamily="49" charset="0"/>
              </a:rPr>
              <a:t> </a:t>
            </a:r>
          </a:p>
          <a:p>
            <a:pPr algn="l">
              <a:lnSpc>
                <a:spcPts val="2480"/>
              </a:lnSpc>
              <a:spcBef>
                <a:spcPts val="0"/>
              </a:spcBef>
              <a:spcAft>
                <a:spcPts val="2000"/>
              </a:spcAft>
            </a:pPr>
            <a:r>
              <a:rPr lang="de-DE" sz="2400" dirty="0">
                <a:solidFill>
                  <a:schemeClr val="bg1"/>
                </a:solidFill>
                <a:ea typeface="DengXian" panose="02010600030101010101" pitchFamily="2" charset="-122"/>
                <a:cs typeface="Courier New" panose="02070309020205020404" pitchFamily="49" charset="0"/>
              </a:rPr>
              <a:t>5)       Prüfen Sie ob die Funktion da ist &amp; rufen diese auf </a:t>
            </a:r>
          </a:p>
        </p:txBody>
      </p:sp>
    </p:spTree>
    <p:extLst>
      <p:ext uri="{BB962C8B-B14F-4D97-AF65-F5344CB8AC3E}">
        <p14:creationId xmlns:p14="http://schemas.microsoft.com/office/powerpoint/2010/main" val="4219299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0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fficeArt object">
            <a:extLst>
              <a:ext uri="{FF2B5EF4-FFF2-40B4-BE49-F238E27FC236}">
                <a16:creationId xmlns:a16="http://schemas.microsoft.com/office/drawing/2014/main" id="{03FF091F-503A-C940-93D1-24B458B72E76}"/>
              </a:ext>
            </a:extLst>
          </p:cNvPr>
          <p:cNvSpPr/>
          <p:nvPr/>
        </p:nvSpPr>
        <p:spPr>
          <a:xfrm flipH="1">
            <a:off x="-234695" y="-498651"/>
            <a:ext cx="14085543" cy="8729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sp>
        <p:nvSpPr>
          <p:cNvPr id="38" name="officeArt object">
            <a:extLst>
              <a:ext uri="{FF2B5EF4-FFF2-40B4-BE49-F238E27FC236}">
                <a16:creationId xmlns:a16="http://schemas.microsoft.com/office/drawing/2014/main" id="{111BF53D-89B1-E34A-9B1E-3253F6B68B40}"/>
              </a:ext>
            </a:extLst>
          </p:cNvPr>
          <p:cNvSpPr/>
          <p:nvPr/>
        </p:nvSpPr>
        <p:spPr>
          <a:xfrm rot="10800000" flipH="1">
            <a:off x="-1136700" y="-715569"/>
            <a:ext cx="4887157" cy="29547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2" h="21205" extrusionOk="0">
                <a:moveTo>
                  <a:pt x="2969" y="7070"/>
                </a:moveTo>
                <a:cubicBezTo>
                  <a:pt x="2714" y="7777"/>
                  <a:pt x="2586" y="8608"/>
                  <a:pt x="2605" y="9448"/>
                </a:cubicBezTo>
                <a:cubicBezTo>
                  <a:pt x="2110" y="9476"/>
                  <a:pt x="1632" y="9738"/>
                  <a:pt x="1236" y="10199"/>
                </a:cubicBezTo>
                <a:cubicBezTo>
                  <a:pt x="-934" y="12725"/>
                  <a:pt x="-113" y="18138"/>
                  <a:pt x="2652" y="20704"/>
                </a:cubicBezTo>
                <a:cubicBezTo>
                  <a:pt x="2911" y="20944"/>
                  <a:pt x="3185" y="21156"/>
                  <a:pt x="3484" y="21170"/>
                </a:cubicBezTo>
                <a:cubicBezTo>
                  <a:pt x="3526" y="21172"/>
                  <a:pt x="3567" y="21170"/>
                  <a:pt x="3608" y="21165"/>
                </a:cubicBezTo>
                <a:lnTo>
                  <a:pt x="9574" y="21167"/>
                </a:lnTo>
                <a:cubicBezTo>
                  <a:pt x="9597" y="21168"/>
                  <a:pt x="9619" y="21170"/>
                  <a:pt x="9642" y="21170"/>
                </a:cubicBezTo>
                <a:cubicBezTo>
                  <a:pt x="9664" y="21170"/>
                  <a:pt x="9686" y="21168"/>
                  <a:pt x="9708" y="21167"/>
                </a:cubicBezTo>
                <a:lnTo>
                  <a:pt x="16835" y="21170"/>
                </a:lnTo>
                <a:cubicBezTo>
                  <a:pt x="18900" y="21563"/>
                  <a:pt x="20666" y="18560"/>
                  <a:pt x="20535" y="14879"/>
                </a:cubicBezTo>
                <a:cubicBezTo>
                  <a:pt x="20420" y="11655"/>
                  <a:pt x="18847" y="9216"/>
                  <a:pt x="17033" y="9448"/>
                </a:cubicBezTo>
                <a:cubicBezTo>
                  <a:pt x="16925" y="7597"/>
                  <a:pt x="16269" y="5949"/>
                  <a:pt x="15301" y="5206"/>
                </a:cubicBezTo>
                <a:cubicBezTo>
                  <a:pt x="14740" y="4776"/>
                  <a:pt x="14111" y="4687"/>
                  <a:pt x="13503" y="4948"/>
                </a:cubicBezTo>
                <a:cubicBezTo>
                  <a:pt x="13015" y="2037"/>
                  <a:pt x="11472" y="-37"/>
                  <a:pt x="9739" y="0"/>
                </a:cubicBezTo>
                <a:cubicBezTo>
                  <a:pt x="7967" y="38"/>
                  <a:pt x="6451" y="2274"/>
                  <a:pt x="6061" y="5305"/>
                </a:cubicBezTo>
                <a:cubicBezTo>
                  <a:pt x="4952" y="4507"/>
                  <a:pt x="3653" y="5178"/>
                  <a:pt x="2969" y="7070"/>
                </a:cubicBezTo>
                <a:close/>
              </a:path>
            </a:pathLst>
          </a:custGeom>
          <a:gradFill flip="none" rotWithShape="1">
            <a:gsLst>
              <a:gs pos="0">
                <a:srgbClr val="5985A4"/>
              </a:gs>
              <a:gs pos="100000">
                <a:srgbClr val="270048"/>
              </a:gs>
            </a:gsLst>
            <a:path path="shape">
              <a:fillToRect l="49820" t="-241" r="50179" b="100241"/>
            </a:path>
          </a:gradFill>
          <a:ln w="254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/>
          <a:lstStyle/>
          <a:p>
            <a:endParaRPr lang="de-DE"/>
          </a:p>
        </p:txBody>
      </p:sp>
      <p:pic>
        <p:nvPicPr>
          <p:cNvPr id="36" name="Grafik 35" descr="Ein Bild, das Text, Buch enthält.&#10;&#10;Automatisch generierte Beschreibung">
            <a:extLst>
              <a:ext uri="{FF2B5EF4-FFF2-40B4-BE49-F238E27FC236}">
                <a16:creationId xmlns:a16="http://schemas.microsoft.com/office/drawing/2014/main" id="{37C41377-7C53-5544-9404-CEDD879DE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8691" y="373308"/>
            <a:ext cx="1091222" cy="776966"/>
          </a:xfrm>
          <a:prstGeom prst="rect">
            <a:avLst/>
          </a:prstGeom>
        </p:spPr>
      </p:pic>
      <p:sp>
        <p:nvSpPr>
          <p:cNvPr id="26" name="Titel 1">
            <a:extLst>
              <a:ext uri="{FF2B5EF4-FFF2-40B4-BE49-F238E27FC236}">
                <a16:creationId xmlns:a16="http://schemas.microsoft.com/office/drawing/2014/main" id="{5C40F0E9-E202-C546-B4BE-353EDC8FB392}"/>
              </a:ext>
            </a:extLst>
          </p:cNvPr>
          <p:cNvSpPr txBox="1">
            <a:spLocks/>
          </p:cNvSpPr>
          <p:nvPr/>
        </p:nvSpPr>
        <p:spPr>
          <a:xfrm>
            <a:off x="4206496" y="2062765"/>
            <a:ext cx="743055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Wir nehmen Monitoring dazu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7BBBE536-92FC-1043-B1D3-936BE7328DB5}"/>
              </a:ext>
            </a:extLst>
          </p:cNvPr>
          <p:cNvSpPr txBox="1">
            <a:spLocks/>
          </p:cNvSpPr>
          <p:nvPr/>
        </p:nvSpPr>
        <p:spPr>
          <a:xfrm>
            <a:off x="465729" y="661220"/>
            <a:ext cx="2370875" cy="9781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Aufgabe 3</a:t>
            </a:r>
          </a:p>
          <a:p>
            <a:pPr algn="l"/>
            <a:r>
              <a:rPr lang="de-DE" sz="4000" dirty="0">
                <a:solidFill>
                  <a:schemeClr val="bg1"/>
                </a:solidFill>
                <a:latin typeface="Impact" panose="020B0806030902050204" pitchFamily="34" charset="0"/>
                <a:ea typeface="DengXian" panose="02010600030101010101" pitchFamily="2" charset="-122"/>
                <a:cs typeface="Consolas" panose="020B0609020204030204" pitchFamily="49" charset="0"/>
              </a:rPr>
              <a:t>                    </a:t>
            </a:r>
          </a:p>
        </p:txBody>
      </p:sp>
      <p:pic>
        <p:nvPicPr>
          <p:cNvPr id="9" name="Grafik 8" descr="Ein Bild, das Elektronik enthält.&#10;&#10;Automatisch generierte Beschreibung">
            <a:extLst>
              <a:ext uri="{FF2B5EF4-FFF2-40B4-BE49-F238E27FC236}">
                <a16:creationId xmlns:a16="http://schemas.microsoft.com/office/drawing/2014/main" id="{2B49B58F-7AE1-3145-9295-48A3C8B5C4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7977" y="4301327"/>
            <a:ext cx="1720886" cy="1766984"/>
          </a:xfrm>
          <a:prstGeom prst="rect">
            <a:avLst/>
          </a:prstGeom>
        </p:spPr>
      </p:pic>
      <p:pic>
        <p:nvPicPr>
          <p:cNvPr id="10" name="Grafik 9" descr="Ein Bild, das Tier enthält.&#10;&#10;Automatisch generierte Beschreibung">
            <a:extLst>
              <a:ext uri="{FF2B5EF4-FFF2-40B4-BE49-F238E27FC236}">
                <a16:creationId xmlns:a16="http://schemas.microsoft.com/office/drawing/2014/main" id="{953589A5-7B44-9249-B7E7-0017AC309B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6622" y="2900854"/>
            <a:ext cx="2937145" cy="2189041"/>
          </a:xfrm>
          <a:prstGeom prst="rect">
            <a:avLst/>
          </a:prstGeom>
        </p:spPr>
      </p:pic>
      <p:pic>
        <p:nvPicPr>
          <p:cNvPr id="11" name="Grafik 10" descr="Ein Bild, das drinnen, Waffe enthält.&#10;&#10;Automatisch generierte Beschreibung">
            <a:extLst>
              <a:ext uri="{FF2B5EF4-FFF2-40B4-BE49-F238E27FC236}">
                <a16:creationId xmlns:a16="http://schemas.microsoft.com/office/drawing/2014/main" id="{5DA3AEFF-D90E-5247-9DAC-1C2A26D30E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510839">
            <a:off x="2401771" y="4461796"/>
            <a:ext cx="1429433" cy="245560"/>
          </a:xfrm>
          <a:prstGeom prst="rect">
            <a:avLst/>
          </a:prstGeom>
        </p:spPr>
      </p:pic>
      <p:pic>
        <p:nvPicPr>
          <p:cNvPr id="12" name="Grafik 11" descr="Ein Bild, das drinnen, Waffe enthält.&#10;&#10;Automatisch generierte Beschreibung">
            <a:extLst>
              <a:ext uri="{FF2B5EF4-FFF2-40B4-BE49-F238E27FC236}">
                <a16:creationId xmlns:a16="http://schemas.microsoft.com/office/drawing/2014/main" id="{09096C19-0575-B348-BD3E-1F9DD07B7C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447715">
            <a:off x="6850926" y="3804559"/>
            <a:ext cx="1429433" cy="245560"/>
          </a:xfrm>
          <a:prstGeom prst="rect">
            <a:avLst/>
          </a:prstGeom>
        </p:spPr>
      </p:pic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A0607BF-F4DC-7143-853B-604F36FAF160}"/>
              </a:ext>
            </a:extLst>
          </p:cNvPr>
          <p:cNvGrpSpPr/>
          <p:nvPr/>
        </p:nvGrpSpPr>
        <p:grpSpPr>
          <a:xfrm>
            <a:off x="8372830" y="2806422"/>
            <a:ext cx="3086310" cy="2677613"/>
            <a:chOff x="8373145" y="1753971"/>
            <a:chExt cx="3086310" cy="2677613"/>
          </a:xfrm>
        </p:grpSpPr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A2D5B6EB-7620-8F44-B9F8-DF2AC18C9C9F}"/>
                </a:ext>
              </a:extLst>
            </p:cNvPr>
            <p:cNvGrpSpPr/>
            <p:nvPr/>
          </p:nvGrpSpPr>
          <p:grpSpPr>
            <a:xfrm>
              <a:off x="8373145" y="1753971"/>
              <a:ext cx="3086310" cy="2677613"/>
              <a:chOff x="8622308" y="2833850"/>
              <a:chExt cx="2788195" cy="2287589"/>
            </a:xfrm>
          </p:grpSpPr>
          <p:pic>
            <p:nvPicPr>
              <p:cNvPr id="15" name="Grafik 14" descr="Ein Bild, das Elektronik, Anzeige enthält.&#10;&#10;Automatisch generierte Beschreibung">
                <a:extLst>
                  <a:ext uri="{FF2B5EF4-FFF2-40B4-BE49-F238E27FC236}">
                    <a16:creationId xmlns:a16="http://schemas.microsoft.com/office/drawing/2014/main" id="{97EF8B17-E15C-0143-B082-2B5553768F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22308" y="2833850"/>
                <a:ext cx="2788195" cy="2287589"/>
              </a:xfrm>
              <a:prstGeom prst="rect">
                <a:avLst/>
              </a:prstGeom>
            </p:spPr>
          </p:pic>
          <p:pic>
            <p:nvPicPr>
              <p:cNvPr id="16" name="Grafik 15">
                <a:extLst>
                  <a:ext uri="{FF2B5EF4-FFF2-40B4-BE49-F238E27FC236}">
                    <a16:creationId xmlns:a16="http://schemas.microsoft.com/office/drawing/2014/main" id="{FAF4D9D6-3D79-C344-AFAF-715C8F6185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509235" y="3466548"/>
                <a:ext cx="1371600" cy="215900"/>
              </a:xfrm>
              <a:prstGeom prst="rect">
                <a:avLst/>
              </a:prstGeom>
            </p:spPr>
          </p:pic>
          <p:pic>
            <p:nvPicPr>
              <p:cNvPr id="17" name="Grafik 16">
                <a:extLst>
                  <a:ext uri="{FF2B5EF4-FFF2-40B4-BE49-F238E27FC236}">
                    <a16:creationId xmlns:a16="http://schemas.microsoft.com/office/drawing/2014/main" id="{7AEEC072-3B05-8348-9189-E92206FCBF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330605" y="3682448"/>
                <a:ext cx="1371600" cy="215900"/>
              </a:xfrm>
              <a:prstGeom prst="rect">
                <a:avLst/>
              </a:prstGeom>
            </p:spPr>
          </p:pic>
        </p:grpSp>
        <p:pic>
          <p:nvPicPr>
            <p:cNvPr id="18" name="Grafik 17" descr="Ein Bild, das Monitor enthält.&#10;&#10;Automatisch generierte Beschreibung">
              <a:extLst>
                <a:ext uri="{FF2B5EF4-FFF2-40B4-BE49-F238E27FC236}">
                  <a16:creationId xmlns:a16="http://schemas.microsoft.com/office/drawing/2014/main" id="{E0BCCFBC-1E0E-7C46-B485-7B14395997D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662541" y="2398105"/>
              <a:ext cx="1581412" cy="837188"/>
            </a:xfrm>
            <a:prstGeom prst="rect">
              <a:avLst/>
            </a:prstGeom>
          </p:spPr>
        </p:pic>
        <p:pic>
          <p:nvPicPr>
            <p:cNvPr id="19" name="Grafik 18">
              <a:extLst>
                <a:ext uri="{FF2B5EF4-FFF2-40B4-BE49-F238E27FC236}">
                  <a16:creationId xmlns:a16="http://schemas.microsoft.com/office/drawing/2014/main" id="{6EF0AAD0-63B3-2B4F-81B6-365DC12BBA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423534" y="2435725"/>
              <a:ext cx="834438" cy="799568"/>
            </a:xfrm>
            <a:prstGeom prst="rect">
              <a:avLst/>
            </a:prstGeom>
          </p:spPr>
        </p:pic>
      </p:grpSp>
      <p:sp>
        <p:nvSpPr>
          <p:cNvPr id="20" name="Titel 1">
            <a:extLst>
              <a:ext uri="{FF2B5EF4-FFF2-40B4-BE49-F238E27FC236}">
                <a16:creationId xmlns:a16="http://schemas.microsoft.com/office/drawing/2014/main" id="{391F01E3-05FD-3843-AF6D-06B15167FF73}"/>
              </a:ext>
            </a:extLst>
          </p:cNvPr>
          <p:cNvSpPr txBox="1">
            <a:spLocks/>
          </p:cNvSpPr>
          <p:nvPr/>
        </p:nvSpPr>
        <p:spPr>
          <a:xfrm>
            <a:off x="8462785" y="5568673"/>
            <a:ext cx="2907027" cy="76270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2400"/>
              </a:spcBef>
              <a:spcAft>
                <a:spcPts val="1800"/>
              </a:spcAft>
            </a:pPr>
            <a:r>
              <a:rPr lang="de-DE" sz="3600" dirty="0">
                <a:solidFill>
                  <a:schemeClr val="bg1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Consolas" panose="020B0609020204030204" pitchFamily="49" charset="0"/>
              </a:rPr>
              <a:t>Monitoring</a:t>
            </a:r>
          </a:p>
        </p:txBody>
      </p: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9E810BFB-EBF9-8745-B344-DCCD91408927}"/>
              </a:ext>
            </a:extLst>
          </p:cNvPr>
          <p:cNvGrpSpPr/>
          <p:nvPr/>
        </p:nvGrpSpPr>
        <p:grpSpPr>
          <a:xfrm>
            <a:off x="4476291" y="3653112"/>
            <a:ext cx="597987" cy="586220"/>
            <a:chOff x="4486354" y="5249217"/>
            <a:chExt cx="597987" cy="586220"/>
          </a:xfrm>
        </p:grpSpPr>
        <p:pic>
          <p:nvPicPr>
            <p:cNvPr id="22" name="Grafik 21">
              <a:extLst>
                <a:ext uri="{FF2B5EF4-FFF2-40B4-BE49-F238E27FC236}">
                  <a16:creationId xmlns:a16="http://schemas.microsoft.com/office/drawing/2014/main" id="{0D3DF7C0-086C-B84E-8EF7-1F225EA1FC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alphaModFix amt="33000"/>
            </a:blip>
            <a:stretch>
              <a:fillRect/>
            </a:stretch>
          </p:blipFill>
          <p:spPr>
            <a:xfrm>
              <a:off x="4527420" y="5329390"/>
              <a:ext cx="541079" cy="506047"/>
            </a:xfrm>
            <a:prstGeom prst="rect">
              <a:avLst/>
            </a:prstGeom>
          </p:spPr>
        </p:pic>
        <p:sp>
          <p:nvSpPr>
            <p:cNvPr id="23" name="Titel 1">
              <a:extLst>
                <a:ext uri="{FF2B5EF4-FFF2-40B4-BE49-F238E27FC236}">
                  <a16:creationId xmlns:a16="http://schemas.microsoft.com/office/drawing/2014/main" id="{19CAE6BE-227A-B848-8C6E-DBE9FCBE7B39}"/>
                </a:ext>
              </a:extLst>
            </p:cNvPr>
            <p:cNvSpPr txBox="1">
              <a:spLocks/>
            </p:cNvSpPr>
            <p:nvPr/>
          </p:nvSpPr>
          <p:spPr>
            <a:xfrm>
              <a:off x="4486354" y="5249217"/>
              <a:ext cx="597987" cy="561619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00000"/>
                </a:lnSpc>
                <a:spcBef>
                  <a:spcPts val="2400"/>
                </a:spcBef>
                <a:spcAft>
                  <a:spcPts val="1800"/>
                </a:spcAft>
              </a:pPr>
              <a:endParaRPr lang="de-DE" sz="2400" dirty="0">
                <a:ea typeface="DengXian" panose="02010600030101010101" pitchFamily="2" charset="-122"/>
                <a:cs typeface="Consolas" panose="020B0609020204030204" pitchFamily="49" charset="0"/>
              </a:endParaRPr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10E89BE8-DC18-2746-855F-D1C05E1E66C1}"/>
              </a:ext>
            </a:extLst>
          </p:cNvPr>
          <p:cNvGrpSpPr/>
          <p:nvPr/>
        </p:nvGrpSpPr>
        <p:grpSpPr>
          <a:xfrm>
            <a:off x="5100083" y="3653264"/>
            <a:ext cx="597987" cy="586220"/>
            <a:chOff x="4486354" y="5249217"/>
            <a:chExt cx="597987" cy="586220"/>
          </a:xfrm>
        </p:grpSpPr>
        <p:pic>
          <p:nvPicPr>
            <p:cNvPr id="25" name="Grafik 24">
              <a:extLst>
                <a:ext uri="{FF2B5EF4-FFF2-40B4-BE49-F238E27FC236}">
                  <a16:creationId xmlns:a16="http://schemas.microsoft.com/office/drawing/2014/main" id="{21A188FE-83D0-764F-ABDD-DFBEC90FCE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alphaModFix amt="33000"/>
            </a:blip>
            <a:stretch>
              <a:fillRect/>
            </a:stretch>
          </p:blipFill>
          <p:spPr>
            <a:xfrm>
              <a:off x="4527420" y="5329390"/>
              <a:ext cx="541079" cy="506047"/>
            </a:xfrm>
            <a:prstGeom prst="rect">
              <a:avLst/>
            </a:prstGeom>
          </p:spPr>
        </p:pic>
        <p:sp>
          <p:nvSpPr>
            <p:cNvPr id="27" name="Titel 1">
              <a:extLst>
                <a:ext uri="{FF2B5EF4-FFF2-40B4-BE49-F238E27FC236}">
                  <a16:creationId xmlns:a16="http://schemas.microsoft.com/office/drawing/2014/main" id="{478BA160-FDF4-BD4D-BB64-06A960606224}"/>
                </a:ext>
              </a:extLst>
            </p:cNvPr>
            <p:cNvSpPr txBox="1">
              <a:spLocks/>
            </p:cNvSpPr>
            <p:nvPr/>
          </p:nvSpPr>
          <p:spPr>
            <a:xfrm>
              <a:off x="4486354" y="5249217"/>
              <a:ext cx="597987" cy="561619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00000"/>
                </a:lnSpc>
                <a:spcBef>
                  <a:spcPts val="2400"/>
                </a:spcBef>
                <a:spcAft>
                  <a:spcPts val="1800"/>
                </a:spcAft>
              </a:pPr>
              <a:endParaRPr lang="de-DE" sz="2400" dirty="0">
                <a:ea typeface="DengXian" panose="02010600030101010101" pitchFamily="2" charset="-122"/>
                <a:cs typeface="Consolas" panose="020B0609020204030204" pitchFamily="49" charset="0"/>
              </a:endParaRPr>
            </a:p>
          </p:txBody>
        </p:sp>
      </p:grpSp>
      <p:grpSp>
        <p:nvGrpSpPr>
          <p:cNvPr id="28" name="Gruppieren 27">
            <a:extLst>
              <a:ext uri="{FF2B5EF4-FFF2-40B4-BE49-F238E27FC236}">
                <a16:creationId xmlns:a16="http://schemas.microsoft.com/office/drawing/2014/main" id="{D716B06F-9CC2-5D4A-A567-38205EBC5AD3}"/>
              </a:ext>
            </a:extLst>
          </p:cNvPr>
          <p:cNvGrpSpPr/>
          <p:nvPr/>
        </p:nvGrpSpPr>
        <p:grpSpPr>
          <a:xfrm>
            <a:off x="5746142" y="3656174"/>
            <a:ext cx="597987" cy="586220"/>
            <a:chOff x="4486354" y="5249217"/>
            <a:chExt cx="597987" cy="586220"/>
          </a:xfrm>
        </p:grpSpPr>
        <p:pic>
          <p:nvPicPr>
            <p:cNvPr id="29" name="Grafik 28">
              <a:extLst>
                <a:ext uri="{FF2B5EF4-FFF2-40B4-BE49-F238E27FC236}">
                  <a16:creationId xmlns:a16="http://schemas.microsoft.com/office/drawing/2014/main" id="{F58409D8-FDF0-4C42-A32F-2478AD41E2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alphaModFix amt="33000"/>
            </a:blip>
            <a:stretch>
              <a:fillRect/>
            </a:stretch>
          </p:blipFill>
          <p:spPr>
            <a:xfrm>
              <a:off x="4527420" y="5329390"/>
              <a:ext cx="541079" cy="506047"/>
            </a:xfrm>
            <a:prstGeom prst="rect">
              <a:avLst/>
            </a:prstGeom>
          </p:spPr>
        </p:pic>
        <p:sp>
          <p:nvSpPr>
            <p:cNvPr id="30" name="Titel 1">
              <a:extLst>
                <a:ext uri="{FF2B5EF4-FFF2-40B4-BE49-F238E27FC236}">
                  <a16:creationId xmlns:a16="http://schemas.microsoft.com/office/drawing/2014/main" id="{0C6888F4-1B4E-0C40-9E94-F025CDD6CCA0}"/>
                </a:ext>
              </a:extLst>
            </p:cNvPr>
            <p:cNvSpPr txBox="1">
              <a:spLocks/>
            </p:cNvSpPr>
            <p:nvPr/>
          </p:nvSpPr>
          <p:spPr>
            <a:xfrm>
              <a:off x="4486354" y="5249217"/>
              <a:ext cx="597987" cy="561619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00000"/>
                </a:lnSpc>
                <a:spcBef>
                  <a:spcPts val="2400"/>
                </a:spcBef>
                <a:spcAft>
                  <a:spcPts val="1800"/>
                </a:spcAft>
              </a:pPr>
              <a:endParaRPr lang="de-DE" sz="2400" dirty="0">
                <a:ea typeface="DengXian" panose="02010600030101010101" pitchFamily="2" charset="-122"/>
                <a:cs typeface="Consolas" panose="020B060902020403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98998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1E1B82ABF415B48BF23F509058E533A" ma:contentTypeVersion="8" ma:contentTypeDescription="Ein neues Dokument erstellen." ma:contentTypeScope="" ma:versionID="5eaf6143a90709de9fc1faff16a157c6">
  <xsd:schema xmlns:xsd="http://www.w3.org/2001/XMLSchema" xmlns:xs="http://www.w3.org/2001/XMLSchema" xmlns:p="http://schemas.microsoft.com/office/2006/metadata/properties" xmlns:ns2="7aa4eee5-faa7-41e8-a326-e2811a920fe8" xmlns:ns3="75c71750-ea64-4423-aab6-63b8e8eb3d69" targetNamespace="http://schemas.microsoft.com/office/2006/metadata/properties" ma:root="true" ma:fieldsID="4a11f71c296d10aa788f33ebef58f177" ns2:_="" ns3:_="">
    <xsd:import namespace="7aa4eee5-faa7-41e8-a326-e2811a920fe8"/>
    <xsd:import namespace="75c71750-ea64-4423-aab6-63b8e8eb3d6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a4eee5-faa7-41e8-a326-e2811a920fe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5c71750-ea64-4423-aab6-63b8e8eb3d69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C06EB08-931C-4A3D-9E3D-C6288F4EBE1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aa4eee5-faa7-41e8-a326-e2811a920fe8"/>
    <ds:schemaRef ds:uri="75c71750-ea64-4423-aab6-63b8e8eb3d6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DC0768C-8982-4362-9B21-C7B574A68043}">
  <ds:schemaRefs>
    <ds:schemaRef ds:uri="http://purl.org/dc/dcmitype/"/>
    <ds:schemaRef ds:uri="7aa4eee5-faa7-41e8-a326-e2811a920fe8"/>
    <ds:schemaRef ds:uri="http://schemas.microsoft.com/office/2006/documentManagement/types"/>
    <ds:schemaRef ds:uri="75c71750-ea64-4423-aab6-63b8e8eb3d69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F13132C-637D-438A-9227-2F3618F4290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996</Words>
  <Application>Microsoft Macintosh PowerPoint</Application>
  <PresentationFormat>Breitbild</PresentationFormat>
  <Paragraphs>232</Paragraphs>
  <Slides>19</Slides>
  <Notes>19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6" baseType="lpstr">
      <vt:lpstr>DengXian</vt:lpstr>
      <vt:lpstr>Arial</vt:lpstr>
      <vt:lpstr>Calibri</vt:lpstr>
      <vt:lpstr>Calibri Light</vt:lpstr>
      <vt:lpstr>Courier New</vt:lpstr>
      <vt:lpstr>Impact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MORE SERVERS</dc:title>
  <dc:creator>Michael Abey</dc:creator>
  <cp:lastModifiedBy>Michael Abey</cp:lastModifiedBy>
  <cp:revision>439</cp:revision>
  <cp:lastPrinted>2019-01-23T09:45:23Z</cp:lastPrinted>
  <dcterms:created xsi:type="dcterms:W3CDTF">2019-01-07T09:17:32Z</dcterms:created>
  <dcterms:modified xsi:type="dcterms:W3CDTF">2019-04-10T20:23:32Z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0x01010031E1B82ABF415B48BF23F509058E533A</vt:lpwstr>
  </property>
</Properties>
</file>